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13" r:id="rId2"/>
    <p:sldId id="284" r:id="rId3"/>
    <p:sldId id="285" r:id="rId4"/>
    <p:sldId id="318" r:id="rId5"/>
    <p:sldId id="319" r:id="rId6"/>
    <p:sldId id="287" r:id="rId7"/>
    <p:sldId id="286" r:id="rId8"/>
    <p:sldId id="288" r:id="rId9"/>
    <p:sldId id="289" r:id="rId10"/>
    <p:sldId id="321"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0F73EE"/>
    <a:srgbClr val="E3C9F7"/>
    <a:srgbClr val="6E0876"/>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6" autoAdjust="0"/>
    <p:restoredTop sz="77608" autoAdjust="0"/>
  </p:normalViewPr>
  <p:slideViewPr>
    <p:cSldViewPr snapToGrid="0" showGuides="1">
      <p:cViewPr varScale="1">
        <p:scale>
          <a:sx n="87" d="100"/>
          <a:sy n="87" d="100"/>
        </p:scale>
        <p:origin x="366" y="54"/>
      </p:cViewPr>
      <p:guideLst>
        <p:guide orient="horz" pos="2137"/>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66843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162080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2</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7084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3</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271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6</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7899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7</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3466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8</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3540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9</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0156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a:solidFill>
              <a:srgbClr val="000000">
                <a:alpha val="100000"/>
              </a:srgbClr>
            </a:solidFill>
            <a:miter lim="800000"/>
          </a:ln>
        </p:spPr>
      </p:sp>
      <p:sp>
        <p:nvSpPr>
          <p:cNvPr id="15363" name="Notes Placeholder 2"/>
          <p:cNvSpPr>
            <a:spLocks noGrp="1" noChangeArrowheads="1"/>
          </p:cNvSpPr>
          <p:nvPr>
            <p:ph type="body" idx="4294967295"/>
          </p:nvPr>
        </p:nvSpPr>
        <p:spPr bwMode="auto"/>
        <p:txBody>
          <a:bodyPr wrap="square" lIns="91440" tIns="45720" rIns="91440" bIns="45720" numCol="1" rtlCol="0" anchor="t" anchorCtr="0" compatLnSpc="1"/>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p:txBody>
      </p:sp>
      <p:sp>
        <p:nvSpPr>
          <p:cNvPr id="130052" name="Slide Number Placeholder 3"/>
          <p:cNvSpPr>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10</a:t>
            </a:fld>
            <a:endParaRPr lang="en-US" altLang="zh-CN"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59689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270B2583-4E2F-43BF-BBE4-85C7F0B82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extLst>
      <p:ext uri="{BB962C8B-B14F-4D97-AF65-F5344CB8AC3E}">
        <p14:creationId xmlns:p14="http://schemas.microsoft.com/office/powerpoint/2010/main" val="122235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DB8CB1A-B72B-4477-B637-6E772214EB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E931172-E535-4CA3-8B09-65785CC4DA9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5C18D02B-4DE6-4263-9D64-CCC66AF143C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5" name="页脚占位符 4">
            <a:extLst>
              <a:ext uri="{FF2B5EF4-FFF2-40B4-BE49-F238E27FC236}">
                <a16:creationId xmlns="" xmlns:a16="http://schemas.microsoft.com/office/drawing/2014/main" id="{9C44E5DC-7A1B-41A9-B265-C5D5D92D0AE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271323F8-D311-482B-ABFD-C165C51AD84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39603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D649D238-AF4F-400D-A34D-53D4221CAA7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E6D70459-7FA8-4108-8128-0A9A378A08C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B8040127-4C7C-4690-B00E-7C04EA64B960}"/>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5" name="页脚占位符 4">
            <a:extLst>
              <a:ext uri="{FF2B5EF4-FFF2-40B4-BE49-F238E27FC236}">
                <a16:creationId xmlns="" xmlns:a16="http://schemas.microsoft.com/office/drawing/2014/main" id="{8DC913BE-F12E-406B-A1C9-B5C027F437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6C407ECC-FE8C-472A-A9A3-CF47922383C3}"/>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0233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524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AE1C4AE5-8BE9-45E7-B61B-782201DCEF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46138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7ABED3B-0A72-4FC6-95E4-32B8B924DB2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图片 7">
            <a:extLst>
              <a:ext uri="{FF2B5EF4-FFF2-40B4-BE49-F238E27FC236}">
                <a16:creationId xmlns="" xmlns:a16="http://schemas.microsoft.com/office/drawing/2014/main" id="{F7FAD0B4-62AF-477C-95DD-82D19DB50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764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DA4F64-569F-4A68-A9DA-FB11B9218A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D77CBAA-70D4-4712-88EF-9CDE3A17FB2B}"/>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658F85FC-8FD9-44AB-9008-56BD3823A5C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BE050C28-CD7C-4044-96AB-F46BDDBFBCF6}"/>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6" name="页脚占位符 5">
            <a:extLst>
              <a:ext uri="{FF2B5EF4-FFF2-40B4-BE49-F238E27FC236}">
                <a16:creationId xmlns="" xmlns:a16="http://schemas.microsoft.com/office/drawing/2014/main" id="{BA171DB7-F869-4456-8173-92DC9C8274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747F19FF-D7CA-40C4-88D6-0D39618BF96C}"/>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99477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4653A2B-BEF1-490E-91B6-50C7A1FC843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E7C82118-F129-42D1-A854-041D41F30EB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ED89E93F-AF45-4874-B625-4E40D7A5C80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F6F0C7DF-A2C5-4CD4-AB47-B84D8D6B02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2F0B9518-09B2-45D0-A02B-D79C54E4670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6065F7E9-C5FF-4ED1-AF20-30B62CD127AF}"/>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8" name="页脚占位符 7">
            <a:extLst>
              <a:ext uri="{FF2B5EF4-FFF2-40B4-BE49-F238E27FC236}">
                <a16:creationId xmlns="" xmlns:a16="http://schemas.microsoft.com/office/drawing/2014/main" id="{28A9D4CF-89D9-4B72-9181-8520F1C961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80FA4844-06FC-42C9-A835-E0BA06C3E6F4}"/>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69394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F5A66C-C407-4EA6-B750-54D13943B8A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85D5EBBB-4DC4-4364-B9E0-6F8EEA28E162}"/>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4" name="页脚占位符 3">
            <a:extLst>
              <a:ext uri="{FF2B5EF4-FFF2-40B4-BE49-F238E27FC236}">
                <a16:creationId xmlns="" xmlns:a16="http://schemas.microsoft.com/office/drawing/2014/main" id="{1DBC14E1-745A-4B15-95DC-FFB0F29C6F2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7EDEAD26-0D96-410A-9147-1A1C02074F68}"/>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60695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3EFDE61-73AE-46B4-8173-25A7C21B9CA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3" name="页脚占位符 2">
            <a:extLst>
              <a:ext uri="{FF2B5EF4-FFF2-40B4-BE49-F238E27FC236}">
                <a16:creationId xmlns="" xmlns:a16="http://schemas.microsoft.com/office/drawing/2014/main" id="{EE4285D3-E195-4656-AACE-89CCA2B9EE8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02F1BCD4-2240-4368-8B8E-A563608E7A5D}"/>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1572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F9C79E-E688-4A09-8533-9BBD9E22CB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E9A2002-5A44-48E7-942C-5947C6EF4FF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FEA637F3-D34C-40F1-BD1E-38E32396C2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AB992AAE-7E60-47ED-8A0A-3084F9BEEEFE}"/>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6" name="页脚占位符 5">
            <a:extLst>
              <a:ext uri="{FF2B5EF4-FFF2-40B4-BE49-F238E27FC236}">
                <a16:creationId xmlns="" xmlns:a16="http://schemas.microsoft.com/office/drawing/2014/main" id="{E226EBE4-B5D8-4A7B-99CC-292260602A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24696534-74A8-480A-BAAF-2C3A01D7983E}"/>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1426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46CBEB-80BC-450C-A72C-A8FD272CA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723330C2-F0A2-4C0C-B333-6AD4E3C0DB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2070CD2C-EE68-4724-BB81-CEC75E40F0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8C8CF3D-8ED2-4F04-9683-A1E1B624AA28}"/>
              </a:ext>
            </a:extLst>
          </p:cNvPr>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2020/1/3</a:t>
            </a:fld>
            <a:endParaRPr lang="zh-CN" altLang="en-US"/>
          </a:p>
        </p:txBody>
      </p:sp>
      <p:sp>
        <p:nvSpPr>
          <p:cNvPr id="6" name="页脚占位符 5">
            <a:extLst>
              <a:ext uri="{FF2B5EF4-FFF2-40B4-BE49-F238E27FC236}">
                <a16:creationId xmlns="" xmlns:a16="http://schemas.microsoft.com/office/drawing/2014/main" id="{D4FA3EAD-D809-492D-AAFD-9A6F33FCFB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4E949DB4-C99B-4DC7-BA9E-B1AAB295848A}"/>
              </a:ext>
            </a:extLst>
          </p:cNvPr>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extLst>
      <p:ext uri="{BB962C8B-B14F-4D97-AF65-F5344CB8AC3E}">
        <p14:creationId xmlns:p14="http://schemas.microsoft.com/office/powerpoint/2010/main" val="346182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8.wmf"/><Relationship Id="rId4" Type="http://schemas.openxmlformats.org/officeDocument/2006/relationships/image" Target="../media/image5.png"/><Relationship Id="rId9"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7.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D5C15D2-B8DC-40A5-BE5E-C5195324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a:extLst>
              <a:ext uri="{FF2B5EF4-FFF2-40B4-BE49-F238E27FC236}">
                <a16:creationId xmlns="" xmlns:a16="http://schemas.microsoft.com/office/drawing/2014/main" id="{A7071F2D-FDBA-4586-921E-326B254286B2}"/>
              </a:ext>
            </a:extLst>
          </p:cNvPr>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数字</a:t>
            </a:r>
            <a:r>
              <a:rPr lang="zh-CN" altLang="en-US" sz="4000" dirty="0" smtClean="0">
                <a:solidFill>
                  <a:srgbClr val="002060"/>
                </a:solidFill>
                <a:latin typeface="思源黑体 CN Heavy" panose="020B0A00000000000000" pitchFamily="34" charset="-122"/>
                <a:ea typeface="思源黑体 CN Heavy" panose="020B0A00000000000000" pitchFamily="34" charset="-122"/>
                <a:cs typeface="+mn-ea"/>
                <a:sym typeface="+mn-lt"/>
              </a:rPr>
              <a:t>水印的定义</a:t>
            </a:r>
            <a:endPar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endParaRPr>
          </a:p>
        </p:txBody>
      </p:sp>
      <p:grpSp>
        <p:nvGrpSpPr>
          <p:cNvPr id="7" name="组合 6">
            <a:extLst>
              <a:ext uri="{FF2B5EF4-FFF2-40B4-BE49-F238E27FC236}">
                <a16:creationId xmlns="" xmlns:a16="http://schemas.microsoft.com/office/drawing/2014/main" id="{88DA879F-1FFD-4D12-B187-405E4B1CC34E}"/>
              </a:ext>
            </a:extLst>
          </p:cNvPr>
          <p:cNvGrpSpPr/>
          <p:nvPr/>
        </p:nvGrpSpPr>
        <p:grpSpPr>
          <a:xfrm flipH="1">
            <a:off x="1645005" y="3787822"/>
            <a:ext cx="3183854" cy="139546"/>
            <a:chOff x="5803418" y="4388994"/>
            <a:chExt cx="3183854" cy="139546"/>
          </a:xfrm>
        </p:grpSpPr>
        <p:cxnSp>
          <p:nvCxnSpPr>
            <p:cNvPr id="5" name="直接连接符 4">
              <a:extLst>
                <a:ext uri="{FF2B5EF4-FFF2-40B4-BE49-F238E27FC236}">
                  <a16:creationId xmlns="" xmlns:a16="http://schemas.microsoft.com/office/drawing/2014/main" id="{59234671-5A91-4BA2-8FAA-852FD51F7201}"/>
                </a:ext>
              </a:extLst>
            </p:cNvPr>
            <p:cNvCxnSpPr>
              <a:cxnSpLocks/>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 xmlns:a16="http://schemas.microsoft.com/office/drawing/2014/main" id="{D53DF048-61C3-4F9C-8F96-6526175E80D2}"/>
                </a:ext>
              </a:extLst>
            </p:cNvPr>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391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748484" cy="791052"/>
            <a:chOff x="824071" y="1564267"/>
            <a:chExt cx="3748484"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74848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1701522" y="1828091"/>
              <a:ext cx="2698175" cy="480131"/>
            </a:xfrm>
            <a:prstGeom prst="rect">
              <a:avLst/>
            </a:prstGeom>
          </p:spPr>
          <p:txBody>
            <a:bodyPr wrap="none">
              <a:spAutoFit/>
            </a:bodyPr>
            <a:lstStyle/>
            <a:p>
              <a:pPr>
                <a:lnSpc>
                  <a:spcPct val="90000"/>
                </a:lnSpc>
              </a:pPr>
              <a:r>
                <a:rPr lang="zh-CN" altLang="en-US" sz="2800" dirty="0" smtClean="0">
                  <a:solidFill>
                    <a:schemeClr val="bg1"/>
                  </a:solidFill>
                  <a:latin typeface="+mj-ea"/>
                  <a:ea typeface="+mj-ea"/>
                </a:rPr>
                <a:t>可能的两类错误</a:t>
              </a:r>
              <a:endParaRPr lang="zh-CN" altLang="en-US" sz="2800" dirty="0">
                <a:solidFill>
                  <a:schemeClr val="bg1"/>
                </a:solidFill>
                <a:latin typeface="+mj-ea"/>
                <a:ea typeface="+mj-ea"/>
              </a:endParaRP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2" name="组合 1">
            <a:extLst>
              <a:ext uri="{FF2B5EF4-FFF2-40B4-BE49-F238E27FC236}">
                <a16:creationId xmlns="" xmlns:a16="http://schemas.microsoft.com/office/drawing/2014/main" id="{F057E264-FCAF-4D78-90DE-35A6F9AD8C3F}"/>
              </a:ext>
            </a:extLst>
          </p:cNvPr>
          <p:cNvGrpSpPr/>
          <p:nvPr/>
        </p:nvGrpSpPr>
        <p:grpSpPr>
          <a:xfrm>
            <a:off x="1414066" y="2179094"/>
            <a:ext cx="8758634" cy="3300462"/>
            <a:chOff x="1414066" y="2179094"/>
            <a:chExt cx="8758634" cy="3300462"/>
          </a:xfrm>
        </p:grpSpPr>
        <p:grpSp>
          <p:nvGrpSpPr>
            <p:cNvPr id="31" name="组合 30">
              <a:extLst>
                <a:ext uri="{FF2B5EF4-FFF2-40B4-BE49-F238E27FC236}">
                  <a16:creationId xmlns="" xmlns:a16="http://schemas.microsoft.com/office/drawing/2014/main" id="{BCB31AE2-C353-435E-BDB9-6FC54274DAEF}"/>
                </a:ext>
              </a:extLst>
            </p:cNvPr>
            <p:cNvGrpSpPr/>
            <p:nvPr/>
          </p:nvGrpSpPr>
          <p:grpSpPr>
            <a:xfrm>
              <a:off x="1414066" y="2179094"/>
              <a:ext cx="8758634" cy="3133136"/>
              <a:chOff x="1076853" y="5080315"/>
              <a:chExt cx="5054600" cy="2783309"/>
            </a:xfrm>
          </p:grpSpPr>
          <p:cxnSp>
            <p:nvCxnSpPr>
              <p:cNvPr id="32" name="直接连接符 31">
                <a:extLst>
                  <a:ext uri="{FF2B5EF4-FFF2-40B4-BE49-F238E27FC236}">
                    <a16:creationId xmlns="" xmlns:a16="http://schemas.microsoft.com/office/drawing/2014/main" id="{ACCABDFD-0331-40C3-9B2A-561FD219E05D}"/>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 xmlns:a16="http://schemas.microsoft.com/office/drawing/2014/main" id="{C019A485-28AA-49EC-8ABF-E8893278B488}"/>
                  </a:ext>
                </a:extLst>
              </p:cNvPr>
              <p:cNvSpPr/>
              <p:nvPr/>
            </p:nvSpPr>
            <p:spPr>
              <a:xfrm>
                <a:off x="1076853" y="5228959"/>
                <a:ext cx="5054600" cy="2634665"/>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5" name="文本占位符 14338">
              <a:extLst>
                <a:ext uri="{FF2B5EF4-FFF2-40B4-BE49-F238E27FC236}">
                  <a16:creationId xmlns="" xmlns:a16="http://schemas.microsoft.com/office/drawing/2014/main" id="{51A93FAB-0890-4C21-B177-3102BF98AB2E}"/>
                </a:ext>
              </a:extLst>
            </p:cNvPr>
            <p:cNvSpPr txBox="1">
              <a:spLocks/>
            </p:cNvSpPr>
            <p:nvPr/>
          </p:nvSpPr>
          <p:spPr>
            <a:xfrm>
              <a:off x="1570137" y="2558073"/>
              <a:ext cx="8446492" cy="2921483"/>
            </a:xfrm>
            <a:prstGeom prst="rect">
              <a:avLst/>
            </a:prstGeom>
            <a:ln/>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zh-CN" altLang="zh-CN" sz="2400" dirty="0" smtClean="0"/>
                <a:t>第一类错误</a:t>
              </a:r>
              <a:r>
                <a:rPr lang="en-US" altLang="zh-CN" sz="2400" dirty="0" smtClean="0"/>
                <a:t>: </a:t>
              </a:r>
              <a:r>
                <a:rPr lang="zh-CN" altLang="zh-CN" sz="2400" dirty="0" smtClean="0"/>
                <a:t>实际</a:t>
              </a:r>
              <a:r>
                <a:rPr lang="zh-CN" altLang="zh-CN" sz="2400" dirty="0"/>
                <a:t>不存在水印但却检测到</a:t>
              </a:r>
              <a:r>
                <a:rPr lang="zh-CN" altLang="zh-CN" sz="2400" dirty="0" smtClean="0"/>
                <a:t>水印</a:t>
              </a:r>
              <a:r>
                <a:rPr lang="zh-CN" altLang="en-US" sz="2400" dirty="0" smtClean="0"/>
                <a:t>，</a:t>
              </a:r>
              <a:r>
                <a:rPr lang="zh-CN" altLang="zh-CN" sz="2400" dirty="0" smtClean="0"/>
                <a:t>该</a:t>
              </a:r>
              <a:r>
                <a:rPr lang="zh-CN" altLang="zh-CN" sz="2400" dirty="0"/>
                <a:t>类错误用虚警率</a:t>
              </a:r>
              <a:r>
                <a:rPr lang="en-US" altLang="zh-CN" sz="2400" dirty="0"/>
                <a:t>(</a:t>
              </a:r>
              <a:r>
                <a:rPr lang="zh-CN" altLang="zh-CN" sz="2400" dirty="0"/>
                <a:t>误识率</a:t>
              </a:r>
              <a:r>
                <a:rPr lang="en-US" altLang="zh-CN" sz="2400" dirty="0"/>
                <a:t>)</a:t>
              </a:r>
              <a:r>
                <a:rPr lang="en-US" altLang="zh-CN" sz="2400" dirty="0" err="1"/>
                <a:t>P</a:t>
              </a:r>
              <a:r>
                <a:rPr lang="en-US" altLang="zh-CN" sz="2400" baseline="-25000" dirty="0" err="1"/>
                <a:t>fa</a:t>
              </a:r>
              <a:r>
                <a:rPr lang="zh-CN" altLang="zh-CN" sz="2400" dirty="0"/>
                <a:t>衡量。</a:t>
              </a:r>
            </a:p>
            <a:p>
              <a:pPr>
                <a:buFont typeface="Wingdings" panose="05000000000000000000" pitchFamily="2" charset="2"/>
                <a:buChar char="ü"/>
              </a:pPr>
              <a:r>
                <a:rPr lang="zh-CN" altLang="zh-CN" sz="2400" dirty="0"/>
                <a:t>第二类错误</a:t>
              </a:r>
              <a:r>
                <a:rPr lang="en-US" altLang="zh-CN" sz="2400" dirty="0" smtClean="0"/>
                <a:t>: </a:t>
              </a:r>
              <a:r>
                <a:rPr lang="zh-CN" altLang="zh-CN" sz="2400" dirty="0" smtClean="0"/>
                <a:t>实际</a:t>
              </a:r>
              <a:r>
                <a:rPr lang="zh-CN" altLang="zh-CN" sz="2400" dirty="0"/>
                <a:t>有水印但是却没有检测出</a:t>
              </a:r>
              <a:r>
                <a:rPr lang="zh-CN" altLang="zh-CN" sz="2400" dirty="0" smtClean="0"/>
                <a:t>水印</a:t>
              </a:r>
              <a:r>
                <a:rPr lang="zh-CN" altLang="en-US" sz="2400" dirty="0" smtClean="0"/>
                <a:t>，</a:t>
              </a:r>
              <a:r>
                <a:rPr lang="zh-CN" altLang="zh-CN" sz="2400" dirty="0" smtClean="0"/>
                <a:t>用</a:t>
              </a:r>
              <a:r>
                <a:rPr lang="zh-CN" altLang="zh-CN" sz="2400" dirty="0"/>
                <a:t>漏检率</a:t>
              </a:r>
              <a:r>
                <a:rPr lang="en-US" altLang="zh-CN" sz="2400" dirty="0" err="1"/>
                <a:t>P</a:t>
              </a:r>
              <a:r>
                <a:rPr lang="en-US" altLang="zh-CN" sz="2400" baseline="-25000" dirty="0" err="1"/>
                <a:t>rej</a:t>
              </a:r>
              <a:r>
                <a:rPr lang="zh-CN" altLang="zh-CN" sz="2400" dirty="0"/>
                <a:t>表示</a:t>
              </a:r>
              <a:r>
                <a:rPr lang="zh-CN" altLang="zh-CN" sz="2400" dirty="0" smtClean="0"/>
                <a:t>。</a:t>
              </a:r>
              <a:endParaRPr lang="en-US" altLang="zh-CN" sz="2400" dirty="0" smtClean="0"/>
            </a:p>
            <a:p>
              <a:endParaRPr lang="zh-CN" altLang="zh-CN" sz="2400" dirty="0"/>
            </a:p>
            <a:p>
              <a:pPr marL="0" indent="0">
                <a:buNone/>
              </a:pPr>
              <a:r>
                <a:rPr lang="zh-CN" altLang="zh-CN" sz="2400" dirty="0"/>
                <a:t>总错误率为</a:t>
              </a:r>
              <a:r>
                <a:rPr lang="en-US" altLang="zh-CN" sz="2400" dirty="0" err="1" smtClean="0"/>
                <a:t>P</a:t>
              </a:r>
              <a:r>
                <a:rPr lang="en-US" altLang="zh-CN" sz="2400" baseline="-25000" dirty="0" err="1" smtClean="0"/>
                <a:t>err</a:t>
              </a:r>
              <a:r>
                <a:rPr lang="en-US" altLang="zh-CN" sz="2400" dirty="0" smtClean="0"/>
                <a:t>=</a:t>
              </a:r>
              <a:r>
                <a:rPr lang="en-US" altLang="zh-CN" sz="2400" dirty="0" err="1" smtClean="0"/>
                <a:t>P</a:t>
              </a:r>
              <a:r>
                <a:rPr lang="en-US" altLang="zh-CN" sz="2400" baseline="-25000" dirty="0" err="1" smtClean="0"/>
                <a:t>fa</a:t>
              </a:r>
              <a:r>
                <a:rPr lang="en-US" altLang="zh-CN" sz="2400" dirty="0" err="1" smtClean="0"/>
                <a:t>+P</a:t>
              </a:r>
              <a:r>
                <a:rPr lang="en-US" altLang="zh-CN" sz="2400" baseline="-25000" dirty="0" err="1" smtClean="0"/>
                <a:t>rej</a:t>
              </a:r>
              <a:r>
                <a:rPr lang="zh-CN" altLang="en-US" sz="2400" dirty="0"/>
                <a:t> </a:t>
              </a:r>
              <a:endParaRPr lang="en-US" altLang="zh-CN" sz="2400" dirty="0" smtClean="0"/>
            </a:p>
          </p:txBody>
        </p:sp>
      </p:grpSp>
    </p:spTree>
    <p:extLst>
      <p:ext uri="{BB962C8B-B14F-4D97-AF65-F5344CB8AC3E}">
        <p14:creationId xmlns:p14="http://schemas.microsoft.com/office/powerpoint/2010/main" val="30960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575626" cy="791052"/>
            <a:chOff x="824071" y="1564267"/>
            <a:chExt cx="3575626"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575625"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1701522" y="1828091"/>
              <a:ext cx="2698175"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数字水印的定义</a:t>
              </a: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21" name="组合 20">
            <a:extLst>
              <a:ext uri="{FF2B5EF4-FFF2-40B4-BE49-F238E27FC236}">
                <a16:creationId xmlns="" xmlns:a16="http://schemas.microsoft.com/office/drawing/2014/main" id="{797F34AC-A5B3-4F5F-B6C6-A5F1966A17E1}"/>
              </a:ext>
            </a:extLst>
          </p:cNvPr>
          <p:cNvGrpSpPr/>
          <p:nvPr/>
        </p:nvGrpSpPr>
        <p:grpSpPr>
          <a:xfrm>
            <a:off x="1477141" y="2743089"/>
            <a:ext cx="9349184" cy="1492394"/>
            <a:chOff x="1962782" y="3317604"/>
            <a:chExt cx="9539279" cy="3024295"/>
          </a:xfrm>
        </p:grpSpPr>
        <p:sp>
          <p:nvSpPr>
            <p:cNvPr id="32" name="矩形: 圆角 31">
              <a:extLst>
                <a:ext uri="{FF2B5EF4-FFF2-40B4-BE49-F238E27FC236}">
                  <a16:creationId xmlns="" xmlns:a16="http://schemas.microsoft.com/office/drawing/2014/main" id="{43B0A9FD-DE3C-47CC-BC30-5F51372E0FFA}"/>
                </a:ext>
              </a:extLst>
            </p:cNvPr>
            <p:cNvSpPr/>
            <p:nvPr/>
          </p:nvSpPr>
          <p:spPr>
            <a:xfrm>
              <a:off x="1962782" y="3317604"/>
              <a:ext cx="9539279" cy="3024295"/>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 xmlns:a16="http://schemas.microsoft.com/office/drawing/2014/main" id="{9524174B-126A-4D3E-A30D-2FF2DC7C3E2A}"/>
                </a:ext>
              </a:extLst>
            </p:cNvPr>
            <p:cNvSpPr/>
            <p:nvPr/>
          </p:nvSpPr>
          <p:spPr>
            <a:xfrm>
              <a:off x="2430063" y="3650918"/>
              <a:ext cx="8622053" cy="1142942"/>
            </a:xfrm>
            <a:prstGeom prst="rect">
              <a:avLst/>
            </a:prstGeom>
          </p:spPr>
          <p:txBody>
            <a:bodyPr wrap="square">
              <a:spAutoFit/>
            </a:bodyPr>
            <a:lstStyle/>
            <a:p>
              <a:pPr fontAlgn="base">
                <a:lnSpc>
                  <a:spcPct val="150000"/>
                </a:lnSpc>
                <a:spcAft>
                  <a:spcPct val="0"/>
                </a:spcAft>
                <a:defRPr/>
              </a:pPr>
              <a:r>
                <a:rPr lang="zh-CN" altLang="en-US" sz="2400" dirty="0">
                  <a:latin typeface="+mn-ea"/>
                </a:rPr>
                <a:t>数字水印是永久镶嵌在其他数据（宿主数据）中具有可鉴别性的数字信号或模式，并且不影响宿主数据的可用性。 </a:t>
              </a:r>
            </a:p>
          </p:txBody>
        </p:sp>
      </p:grpSp>
    </p:spTree>
    <p:extLst>
      <p:ext uri="{BB962C8B-B14F-4D97-AF65-F5344CB8AC3E}">
        <p14:creationId xmlns:p14="http://schemas.microsoft.com/office/powerpoint/2010/main" val="304108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575626" cy="791052"/>
            <a:chOff x="824071" y="1564267"/>
            <a:chExt cx="3575626"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575625"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1701522" y="1828091"/>
              <a:ext cx="2698175"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数字水印的特点</a:t>
              </a: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9" name="组合 8">
            <a:extLst>
              <a:ext uri="{FF2B5EF4-FFF2-40B4-BE49-F238E27FC236}">
                <a16:creationId xmlns="" xmlns:a16="http://schemas.microsoft.com/office/drawing/2014/main" id="{AB83EC58-CB0C-42D9-9086-25A0BC566F08}"/>
              </a:ext>
            </a:extLst>
          </p:cNvPr>
          <p:cNvGrpSpPr/>
          <p:nvPr/>
        </p:nvGrpSpPr>
        <p:grpSpPr>
          <a:xfrm>
            <a:off x="518803" y="1934034"/>
            <a:ext cx="2451794" cy="715084"/>
            <a:chOff x="4397979" y="1559723"/>
            <a:chExt cx="2451794" cy="715084"/>
          </a:xfrm>
        </p:grpSpPr>
        <p:sp>
          <p:nvSpPr>
            <p:cNvPr id="10" name="矩形: 圆角 9">
              <a:extLst>
                <a:ext uri="{FF2B5EF4-FFF2-40B4-BE49-F238E27FC236}">
                  <a16:creationId xmlns="" xmlns:a16="http://schemas.microsoft.com/office/drawing/2014/main" id="{5CDE2004-7DBA-42D8-97F1-30138792218A}"/>
                </a:ext>
              </a:extLst>
            </p:cNvPr>
            <p:cNvSpPr/>
            <p:nvPr/>
          </p:nvSpPr>
          <p:spPr>
            <a:xfrm>
              <a:off x="4512179" y="1596162"/>
              <a:ext cx="2337594"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grpSp>
          <p:nvGrpSpPr>
            <p:cNvPr id="11" name="组合 10">
              <a:extLst>
                <a:ext uri="{FF2B5EF4-FFF2-40B4-BE49-F238E27FC236}">
                  <a16:creationId xmlns="" xmlns:a16="http://schemas.microsoft.com/office/drawing/2014/main" id="{0157F372-5560-4715-97CC-E6D9F80A5237}"/>
                </a:ext>
              </a:extLst>
            </p:cNvPr>
            <p:cNvGrpSpPr/>
            <p:nvPr/>
          </p:nvGrpSpPr>
          <p:grpSpPr>
            <a:xfrm>
              <a:off x="4397979" y="1559723"/>
              <a:ext cx="1309769" cy="715084"/>
              <a:chOff x="4397979" y="1559723"/>
              <a:chExt cx="1309769" cy="715084"/>
            </a:xfrm>
          </p:grpSpPr>
          <p:sp>
            <p:nvSpPr>
              <p:cNvPr id="12" name="Freeform 17">
                <a:extLst>
                  <a:ext uri="{FF2B5EF4-FFF2-40B4-BE49-F238E27FC236}">
                    <a16:creationId xmlns="" xmlns:a16="http://schemas.microsoft.com/office/drawing/2014/main" id="{BF3E259C-19E3-48BF-A108-8463819D3323}"/>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sz="2400">
                  <a:solidFill>
                    <a:schemeClr val="tx1">
                      <a:lumMod val="85000"/>
                      <a:lumOff val="15000"/>
                    </a:schemeClr>
                  </a:solidFill>
                </a:endParaRPr>
              </a:p>
            </p:txBody>
          </p:sp>
          <p:sp>
            <p:nvSpPr>
              <p:cNvPr id="13" name="矩形 12">
                <a:extLst>
                  <a:ext uri="{FF2B5EF4-FFF2-40B4-BE49-F238E27FC236}">
                    <a16:creationId xmlns="" xmlns:a16="http://schemas.microsoft.com/office/drawing/2014/main" id="{057DAAF5-43B9-4AD6-9081-C7CC0DB6A242}"/>
                  </a:ext>
                </a:extLst>
              </p:cNvPr>
              <p:cNvSpPr/>
              <p:nvPr/>
            </p:nvSpPr>
            <p:spPr>
              <a:xfrm>
                <a:off x="4599752" y="1559723"/>
                <a:ext cx="1107996"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安全性</a:t>
                </a:r>
              </a:p>
            </p:txBody>
          </p:sp>
        </p:grpSp>
      </p:grpSp>
      <p:sp>
        <p:nvSpPr>
          <p:cNvPr id="15" name="矩形 14">
            <a:extLst>
              <a:ext uri="{FF2B5EF4-FFF2-40B4-BE49-F238E27FC236}">
                <a16:creationId xmlns="" xmlns:a16="http://schemas.microsoft.com/office/drawing/2014/main" id="{0B2A7FC1-F2B7-421B-BAE9-9F1F65F49AAF}"/>
              </a:ext>
            </a:extLst>
          </p:cNvPr>
          <p:cNvSpPr/>
          <p:nvPr/>
        </p:nvSpPr>
        <p:spPr>
          <a:xfrm>
            <a:off x="2613066" y="2095241"/>
            <a:ext cx="10017084" cy="430887"/>
          </a:xfrm>
          <a:prstGeom prst="rect">
            <a:avLst/>
          </a:prstGeom>
        </p:spPr>
        <p:txBody>
          <a:bodyPr wrap="square">
            <a:spAutoFit/>
          </a:bodyPr>
          <a:lstStyle/>
          <a:p>
            <a:pPr lvl="1"/>
            <a:r>
              <a:rPr lang="zh-CN" altLang="en-US" sz="2200" dirty="0"/>
              <a:t>数字水印难以被发现、擦除、篡改或伪造，同时，要有较低的虚警率</a:t>
            </a:r>
          </a:p>
        </p:txBody>
      </p:sp>
      <p:grpSp>
        <p:nvGrpSpPr>
          <p:cNvPr id="16" name="组合 15">
            <a:extLst>
              <a:ext uri="{FF2B5EF4-FFF2-40B4-BE49-F238E27FC236}">
                <a16:creationId xmlns="" xmlns:a16="http://schemas.microsoft.com/office/drawing/2014/main" id="{37D1290D-B24D-403B-9F91-F51192E35587}"/>
              </a:ext>
            </a:extLst>
          </p:cNvPr>
          <p:cNvGrpSpPr/>
          <p:nvPr/>
        </p:nvGrpSpPr>
        <p:grpSpPr>
          <a:xfrm>
            <a:off x="518803" y="2734367"/>
            <a:ext cx="2436965" cy="763004"/>
            <a:chOff x="4397979" y="1511803"/>
            <a:chExt cx="2436965" cy="763004"/>
          </a:xfrm>
        </p:grpSpPr>
        <p:sp>
          <p:nvSpPr>
            <p:cNvPr id="19" name="矩形: 圆角 18">
              <a:extLst>
                <a:ext uri="{FF2B5EF4-FFF2-40B4-BE49-F238E27FC236}">
                  <a16:creationId xmlns="" xmlns:a16="http://schemas.microsoft.com/office/drawing/2014/main" id="{4BCD5E3F-2E08-4685-8798-61961D1EF795}"/>
                </a:ext>
              </a:extLst>
            </p:cNvPr>
            <p:cNvSpPr/>
            <p:nvPr/>
          </p:nvSpPr>
          <p:spPr>
            <a:xfrm>
              <a:off x="4512179" y="1596162"/>
              <a:ext cx="2322765"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grpSp>
          <p:nvGrpSpPr>
            <p:cNvPr id="22" name="组合 21">
              <a:extLst>
                <a:ext uri="{FF2B5EF4-FFF2-40B4-BE49-F238E27FC236}">
                  <a16:creationId xmlns="" xmlns:a16="http://schemas.microsoft.com/office/drawing/2014/main" id="{AACE9032-7264-44C1-B9F6-7685F524E3CD}"/>
                </a:ext>
              </a:extLst>
            </p:cNvPr>
            <p:cNvGrpSpPr/>
            <p:nvPr/>
          </p:nvGrpSpPr>
          <p:grpSpPr>
            <a:xfrm>
              <a:off x="4397979" y="1511803"/>
              <a:ext cx="1617545" cy="763004"/>
              <a:chOff x="4397979" y="1511803"/>
              <a:chExt cx="1617545" cy="763004"/>
            </a:xfrm>
          </p:grpSpPr>
          <p:sp>
            <p:nvSpPr>
              <p:cNvPr id="23" name="Freeform 17">
                <a:extLst>
                  <a:ext uri="{FF2B5EF4-FFF2-40B4-BE49-F238E27FC236}">
                    <a16:creationId xmlns="" xmlns:a16="http://schemas.microsoft.com/office/drawing/2014/main" id="{05B71FCC-46D4-43D1-89CF-7967AA1332FD}"/>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sz="2400">
                  <a:solidFill>
                    <a:schemeClr val="tx1">
                      <a:lumMod val="85000"/>
                      <a:lumOff val="15000"/>
                    </a:schemeClr>
                  </a:solidFill>
                </a:endParaRPr>
              </a:p>
            </p:txBody>
          </p:sp>
          <p:sp>
            <p:nvSpPr>
              <p:cNvPr id="24" name="矩形 23">
                <a:extLst>
                  <a:ext uri="{FF2B5EF4-FFF2-40B4-BE49-F238E27FC236}">
                    <a16:creationId xmlns="" xmlns:a16="http://schemas.microsoft.com/office/drawing/2014/main" id="{1C64BEE7-6502-4AEE-9ED5-29C896FB2A56}"/>
                  </a:ext>
                </a:extLst>
              </p:cNvPr>
              <p:cNvSpPr/>
              <p:nvPr/>
            </p:nvSpPr>
            <p:spPr>
              <a:xfrm>
                <a:off x="4599752" y="1511803"/>
                <a:ext cx="1415772"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可证明性</a:t>
                </a:r>
              </a:p>
            </p:txBody>
          </p:sp>
        </p:grpSp>
      </p:grpSp>
      <p:sp>
        <p:nvSpPr>
          <p:cNvPr id="25" name="矩形 24">
            <a:extLst>
              <a:ext uri="{FF2B5EF4-FFF2-40B4-BE49-F238E27FC236}">
                <a16:creationId xmlns="" xmlns:a16="http://schemas.microsoft.com/office/drawing/2014/main" id="{D81A1345-0A10-40F1-9A28-C7276CEC0D90}"/>
              </a:ext>
            </a:extLst>
          </p:cNvPr>
          <p:cNvSpPr/>
          <p:nvPr/>
        </p:nvSpPr>
        <p:spPr>
          <a:xfrm>
            <a:off x="2613066" y="2932828"/>
            <a:ext cx="8945931" cy="430887"/>
          </a:xfrm>
          <a:prstGeom prst="rect">
            <a:avLst/>
          </a:prstGeom>
        </p:spPr>
        <p:txBody>
          <a:bodyPr wrap="square">
            <a:spAutoFit/>
          </a:bodyPr>
          <a:lstStyle/>
          <a:p>
            <a:pPr lvl="1"/>
            <a:r>
              <a:rPr lang="zh-CN" altLang="en-US" sz="2200" dirty="0"/>
              <a:t>数字水印应能为宿主数据的产品归属问题提供完全和可靠的证据</a:t>
            </a:r>
          </a:p>
        </p:txBody>
      </p:sp>
      <p:grpSp>
        <p:nvGrpSpPr>
          <p:cNvPr id="26" name="组合 25">
            <a:extLst>
              <a:ext uri="{FF2B5EF4-FFF2-40B4-BE49-F238E27FC236}">
                <a16:creationId xmlns="" xmlns:a16="http://schemas.microsoft.com/office/drawing/2014/main" id="{2036295D-1F24-46B7-909C-774D5A97D946}"/>
              </a:ext>
            </a:extLst>
          </p:cNvPr>
          <p:cNvGrpSpPr/>
          <p:nvPr/>
        </p:nvGrpSpPr>
        <p:grpSpPr>
          <a:xfrm>
            <a:off x="518803" y="3660021"/>
            <a:ext cx="2451794" cy="721090"/>
            <a:chOff x="4397979" y="1553717"/>
            <a:chExt cx="2170023" cy="721090"/>
          </a:xfrm>
        </p:grpSpPr>
        <p:sp>
          <p:nvSpPr>
            <p:cNvPr id="27" name="矩形: 圆角 26">
              <a:extLst>
                <a:ext uri="{FF2B5EF4-FFF2-40B4-BE49-F238E27FC236}">
                  <a16:creationId xmlns="" xmlns:a16="http://schemas.microsoft.com/office/drawing/2014/main" id="{C9C996D5-1DB7-46E1-91DD-B17CD1721505}"/>
                </a:ext>
              </a:extLst>
            </p:cNvPr>
            <p:cNvSpPr/>
            <p:nvPr/>
          </p:nvSpPr>
          <p:spPr>
            <a:xfrm>
              <a:off x="4512179" y="1596162"/>
              <a:ext cx="205582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grpSp>
          <p:nvGrpSpPr>
            <p:cNvPr id="28" name="组合 27">
              <a:extLst>
                <a:ext uri="{FF2B5EF4-FFF2-40B4-BE49-F238E27FC236}">
                  <a16:creationId xmlns="" xmlns:a16="http://schemas.microsoft.com/office/drawing/2014/main" id="{CDC1A807-4F2E-4748-BD36-5DF05A303554}"/>
                </a:ext>
              </a:extLst>
            </p:cNvPr>
            <p:cNvGrpSpPr/>
            <p:nvPr/>
          </p:nvGrpSpPr>
          <p:grpSpPr>
            <a:xfrm>
              <a:off x="4397979" y="1553717"/>
              <a:ext cx="1925322" cy="721090"/>
              <a:chOff x="4397979" y="1553717"/>
              <a:chExt cx="1925322" cy="721090"/>
            </a:xfrm>
          </p:grpSpPr>
          <p:sp>
            <p:nvSpPr>
              <p:cNvPr id="29" name="Freeform 17">
                <a:extLst>
                  <a:ext uri="{FF2B5EF4-FFF2-40B4-BE49-F238E27FC236}">
                    <a16:creationId xmlns="" xmlns:a16="http://schemas.microsoft.com/office/drawing/2014/main" id="{36909F66-2EEC-4FD7-835D-BA09300BE615}"/>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sz="2400">
                  <a:solidFill>
                    <a:schemeClr val="tx1">
                      <a:lumMod val="85000"/>
                      <a:lumOff val="15000"/>
                    </a:schemeClr>
                  </a:solidFill>
                </a:endParaRPr>
              </a:p>
            </p:txBody>
          </p:sp>
          <p:sp>
            <p:nvSpPr>
              <p:cNvPr id="30" name="矩形 29">
                <a:extLst>
                  <a:ext uri="{FF2B5EF4-FFF2-40B4-BE49-F238E27FC236}">
                    <a16:creationId xmlns="" xmlns:a16="http://schemas.microsoft.com/office/drawing/2014/main" id="{B87B5B6C-E7A2-432F-A134-6A1E8FDD5872}"/>
                  </a:ext>
                </a:extLst>
              </p:cNvPr>
              <p:cNvSpPr/>
              <p:nvPr/>
            </p:nvSpPr>
            <p:spPr>
              <a:xfrm>
                <a:off x="4599752" y="1553717"/>
                <a:ext cx="1723549"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不可感知性</a:t>
                </a:r>
              </a:p>
            </p:txBody>
          </p:sp>
        </p:grpSp>
      </p:grpSp>
      <p:sp>
        <p:nvSpPr>
          <p:cNvPr id="31" name="矩形 30">
            <a:extLst>
              <a:ext uri="{FF2B5EF4-FFF2-40B4-BE49-F238E27FC236}">
                <a16:creationId xmlns="" xmlns:a16="http://schemas.microsoft.com/office/drawing/2014/main" id="{168F65EB-A54C-49F9-92CE-98671D5332AC}"/>
              </a:ext>
            </a:extLst>
          </p:cNvPr>
          <p:cNvSpPr/>
          <p:nvPr/>
        </p:nvSpPr>
        <p:spPr>
          <a:xfrm>
            <a:off x="2616876" y="3763722"/>
            <a:ext cx="7589645" cy="430887"/>
          </a:xfrm>
          <a:prstGeom prst="rect">
            <a:avLst/>
          </a:prstGeom>
        </p:spPr>
        <p:txBody>
          <a:bodyPr wrap="square">
            <a:spAutoFit/>
          </a:bodyPr>
          <a:lstStyle/>
          <a:p>
            <a:pPr lvl="1"/>
            <a:r>
              <a:rPr lang="zh-CN" altLang="en-US" sz="2200" dirty="0"/>
              <a:t>从感观上和统计上都不可感知</a:t>
            </a:r>
          </a:p>
        </p:txBody>
      </p:sp>
      <p:grpSp>
        <p:nvGrpSpPr>
          <p:cNvPr id="34" name="组合 33">
            <a:extLst>
              <a:ext uri="{FF2B5EF4-FFF2-40B4-BE49-F238E27FC236}">
                <a16:creationId xmlns="" xmlns:a16="http://schemas.microsoft.com/office/drawing/2014/main" id="{903C68E8-79B6-4EA1-8A64-4A7AB14D03E4}"/>
              </a:ext>
            </a:extLst>
          </p:cNvPr>
          <p:cNvGrpSpPr/>
          <p:nvPr/>
        </p:nvGrpSpPr>
        <p:grpSpPr>
          <a:xfrm>
            <a:off x="517294" y="4509403"/>
            <a:ext cx="2453303" cy="714085"/>
            <a:chOff x="4397979" y="1560722"/>
            <a:chExt cx="2453303" cy="714085"/>
          </a:xfrm>
        </p:grpSpPr>
        <p:sp>
          <p:nvSpPr>
            <p:cNvPr id="35" name="矩形: 圆角 34">
              <a:extLst>
                <a:ext uri="{FF2B5EF4-FFF2-40B4-BE49-F238E27FC236}">
                  <a16:creationId xmlns="" xmlns:a16="http://schemas.microsoft.com/office/drawing/2014/main" id="{D28EF3BE-E07C-4970-B127-BFB05ACD4889}"/>
                </a:ext>
              </a:extLst>
            </p:cNvPr>
            <p:cNvSpPr/>
            <p:nvPr/>
          </p:nvSpPr>
          <p:spPr>
            <a:xfrm>
              <a:off x="4512180" y="1596162"/>
              <a:ext cx="233910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grpSp>
          <p:nvGrpSpPr>
            <p:cNvPr id="36" name="组合 35">
              <a:extLst>
                <a:ext uri="{FF2B5EF4-FFF2-40B4-BE49-F238E27FC236}">
                  <a16:creationId xmlns="" xmlns:a16="http://schemas.microsoft.com/office/drawing/2014/main" id="{18587B17-3FCC-44B5-A590-F1E962678062}"/>
                </a:ext>
              </a:extLst>
            </p:cNvPr>
            <p:cNvGrpSpPr/>
            <p:nvPr/>
          </p:nvGrpSpPr>
          <p:grpSpPr>
            <a:xfrm>
              <a:off x="4397979" y="1560722"/>
              <a:ext cx="1369885" cy="714085"/>
              <a:chOff x="4397979" y="1560722"/>
              <a:chExt cx="1369885" cy="714085"/>
            </a:xfrm>
          </p:grpSpPr>
          <p:sp>
            <p:nvSpPr>
              <p:cNvPr id="37" name="Freeform 17">
                <a:extLst>
                  <a:ext uri="{FF2B5EF4-FFF2-40B4-BE49-F238E27FC236}">
                    <a16:creationId xmlns="" xmlns:a16="http://schemas.microsoft.com/office/drawing/2014/main" id="{A0C7A6FA-6566-4F98-A635-9FC6F5AF647C}"/>
                  </a:ext>
                </a:extLst>
              </p:cNvPr>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sz="2400">
                  <a:solidFill>
                    <a:schemeClr val="tx1">
                      <a:lumMod val="85000"/>
                      <a:lumOff val="15000"/>
                    </a:schemeClr>
                  </a:solidFill>
                </a:endParaRPr>
              </a:p>
            </p:txBody>
          </p:sp>
          <p:sp>
            <p:nvSpPr>
              <p:cNvPr id="38" name="矩形 37">
                <a:extLst>
                  <a:ext uri="{FF2B5EF4-FFF2-40B4-BE49-F238E27FC236}">
                    <a16:creationId xmlns="" xmlns:a16="http://schemas.microsoft.com/office/drawing/2014/main" id="{148094B9-1E9C-4F99-A1FC-E7F3B8A30B04}"/>
                  </a:ext>
                </a:extLst>
              </p:cNvPr>
              <p:cNvSpPr/>
              <p:nvPr/>
            </p:nvSpPr>
            <p:spPr>
              <a:xfrm>
                <a:off x="4659868" y="1561109"/>
                <a:ext cx="1107996" cy="581057"/>
              </a:xfrm>
              <a:prstGeom prst="rect">
                <a:avLst/>
              </a:prstGeom>
            </p:spPr>
            <p:txBody>
              <a:bodyPr wrap="none">
                <a:spAutoFit/>
              </a:bodyPr>
              <a:lstStyle/>
              <a:p>
                <a:pPr lvl="0">
                  <a:lnSpc>
                    <a:spcPct val="150000"/>
                  </a:lnSpc>
                </a:pPr>
                <a:r>
                  <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rPr>
                  <a:t>稳健性</a:t>
                </a:r>
              </a:p>
            </p:txBody>
          </p:sp>
        </p:grpSp>
      </p:grpSp>
      <p:sp>
        <p:nvSpPr>
          <p:cNvPr id="39" name="矩形 38">
            <a:extLst>
              <a:ext uri="{FF2B5EF4-FFF2-40B4-BE49-F238E27FC236}">
                <a16:creationId xmlns="" xmlns:a16="http://schemas.microsoft.com/office/drawing/2014/main" id="{BEF4C3D4-C842-4F6E-B62F-4A655F7BDF6A}"/>
              </a:ext>
            </a:extLst>
          </p:cNvPr>
          <p:cNvSpPr/>
          <p:nvPr/>
        </p:nvSpPr>
        <p:spPr>
          <a:xfrm>
            <a:off x="2620323" y="4509403"/>
            <a:ext cx="8862474" cy="769441"/>
          </a:xfrm>
          <a:prstGeom prst="rect">
            <a:avLst/>
          </a:prstGeom>
        </p:spPr>
        <p:txBody>
          <a:bodyPr wrap="square">
            <a:spAutoFit/>
          </a:bodyPr>
          <a:lstStyle/>
          <a:p>
            <a:pPr lvl="1"/>
            <a:r>
              <a:rPr lang="zh-CN" altLang="en-US" sz="2200" dirty="0"/>
              <a:t>数字水印应该难以被擦除，任何试图完全破坏水印的努力将对载体的质量产生严重破坏</a:t>
            </a:r>
          </a:p>
        </p:txBody>
      </p:sp>
      <p:grpSp>
        <p:nvGrpSpPr>
          <p:cNvPr id="40" name="组合 39">
            <a:extLst>
              <a:ext uri="{FF2B5EF4-FFF2-40B4-BE49-F238E27FC236}">
                <a16:creationId xmlns="" xmlns:a16="http://schemas.microsoft.com/office/drawing/2014/main" id="{ACA4F2C3-5F12-4462-86C9-E1D729312775}"/>
              </a:ext>
            </a:extLst>
          </p:cNvPr>
          <p:cNvGrpSpPr/>
          <p:nvPr/>
        </p:nvGrpSpPr>
        <p:grpSpPr>
          <a:xfrm>
            <a:off x="1613322" y="5608634"/>
            <a:ext cx="8869730" cy="685118"/>
            <a:chOff x="4512180" y="1537022"/>
            <a:chExt cx="2339102" cy="685118"/>
          </a:xfrm>
        </p:grpSpPr>
        <p:sp>
          <p:nvSpPr>
            <p:cNvPr id="41" name="矩形: 圆角 40">
              <a:extLst>
                <a:ext uri="{FF2B5EF4-FFF2-40B4-BE49-F238E27FC236}">
                  <a16:creationId xmlns="" xmlns:a16="http://schemas.microsoft.com/office/drawing/2014/main" id="{9C1C986D-B3EF-4296-9A93-5B602A227250}"/>
                </a:ext>
              </a:extLst>
            </p:cNvPr>
            <p:cNvSpPr/>
            <p:nvPr/>
          </p:nvSpPr>
          <p:spPr>
            <a:xfrm>
              <a:off x="4512180" y="1596162"/>
              <a:ext cx="233910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44" name="矩形 43">
              <a:extLst>
                <a:ext uri="{FF2B5EF4-FFF2-40B4-BE49-F238E27FC236}">
                  <a16:creationId xmlns="" xmlns:a16="http://schemas.microsoft.com/office/drawing/2014/main" id="{3F2467E5-C576-49D6-9503-561A33415D15}"/>
                </a:ext>
              </a:extLst>
            </p:cNvPr>
            <p:cNvSpPr/>
            <p:nvPr/>
          </p:nvSpPr>
          <p:spPr>
            <a:xfrm>
              <a:off x="4659868" y="1537022"/>
              <a:ext cx="184731" cy="587661"/>
            </a:xfrm>
            <a:prstGeom prst="rect">
              <a:avLst/>
            </a:prstGeom>
          </p:spPr>
          <p:txBody>
            <a:bodyPr wrap="none">
              <a:spAutoFit/>
            </a:bodyPr>
            <a:lstStyle/>
            <a:p>
              <a:pPr lvl="0">
                <a:lnSpc>
                  <a:spcPct val="150000"/>
                </a:lnSpc>
              </a:pPr>
              <a:endParaRPr lang="zh-CN" altLang="en-US" sz="240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grpSp>
      <p:sp>
        <p:nvSpPr>
          <p:cNvPr id="45" name="矩形 44">
            <a:extLst>
              <a:ext uri="{FF2B5EF4-FFF2-40B4-BE49-F238E27FC236}">
                <a16:creationId xmlns="" xmlns:a16="http://schemas.microsoft.com/office/drawing/2014/main" id="{707C73BB-5274-47C1-B730-A6E20A27D50E}"/>
              </a:ext>
            </a:extLst>
          </p:cNvPr>
          <p:cNvSpPr/>
          <p:nvPr/>
        </p:nvSpPr>
        <p:spPr>
          <a:xfrm>
            <a:off x="1477141" y="5753074"/>
            <a:ext cx="10017083" cy="430887"/>
          </a:xfrm>
          <a:prstGeom prst="rect">
            <a:avLst/>
          </a:prstGeom>
        </p:spPr>
        <p:txBody>
          <a:bodyPr wrap="square">
            <a:spAutoFit/>
          </a:bodyPr>
          <a:lstStyle/>
          <a:p>
            <a:pPr lvl="1"/>
            <a:r>
              <a:rPr lang="zh-CN" altLang="en-US" sz="2200" dirty="0"/>
              <a:t>好的水印算法应该对信号处理、几何变形、恶意攻击等具有稳健性</a:t>
            </a:r>
          </a:p>
        </p:txBody>
      </p:sp>
    </p:spTree>
    <p:extLst>
      <p:ext uri="{BB962C8B-B14F-4D97-AF65-F5344CB8AC3E}">
        <p14:creationId xmlns:p14="http://schemas.microsoft.com/office/powerpoint/2010/main" val="37462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ppt_w/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ppt_x</p:attrName>
                                        </p:attrNameLst>
                                      </p:cBhvr>
                                      <p:tavLst>
                                        <p:tav tm="0">
                                          <p:val>
                                            <p:strVal val="#ppt_x-#ppt_w/2"/>
                                          </p:val>
                                        </p:tav>
                                        <p:tav tm="100000">
                                          <p:val>
                                            <p:strVal val="#ppt_x"/>
                                          </p:val>
                                        </p:tav>
                                      </p:tavLst>
                                    </p:anim>
                                    <p:anim calcmode="lin" valueType="num">
                                      <p:cBhvr>
                                        <p:cTn id="36" dur="500" fill="hold"/>
                                        <p:tgtEl>
                                          <p:spTgt spid="26"/>
                                        </p:tgtEl>
                                        <p:attrNameLst>
                                          <p:attrName>ppt_y</p:attrName>
                                        </p:attrNameLst>
                                      </p:cBhvr>
                                      <p:tavLst>
                                        <p:tav tm="0">
                                          <p:val>
                                            <p:strVal val="#ppt_y"/>
                                          </p:val>
                                        </p:tav>
                                        <p:tav tm="100000">
                                          <p:val>
                                            <p:strVal val="#ppt_y"/>
                                          </p:val>
                                        </p:tav>
                                      </p:tavLst>
                                    </p:anim>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Effect transition="in" filter="fade">
                                      <p:cBhvr>
                                        <p:cTn id="42" dur="500"/>
                                        <p:tgtEl>
                                          <p:spTgt spid="3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ppt_x</p:attrName>
                                        </p:attrNameLst>
                                      </p:cBhvr>
                                      <p:tavLst>
                                        <p:tav tm="0">
                                          <p:val>
                                            <p:strVal val="#ppt_x-#ppt_w/2"/>
                                          </p:val>
                                        </p:tav>
                                        <p:tav tm="100000">
                                          <p:val>
                                            <p:strVal val="#ppt_x"/>
                                          </p:val>
                                        </p:tav>
                                      </p:tavLst>
                                    </p:anim>
                                    <p:anim calcmode="lin" valueType="num">
                                      <p:cBhvr>
                                        <p:cTn id="48" dur="500" fill="hold"/>
                                        <p:tgtEl>
                                          <p:spTgt spid="34"/>
                                        </p:tgtEl>
                                        <p:attrNameLst>
                                          <p:attrName>ppt_y</p:attrName>
                                        </p:attrNameLst>
                                      </p:cBhvr>
                                      <p:tavLst>
                                        <p:tav tm="0">
                                          <p:val>
                                            <p:strVal val="#ppt_y"/>
                                          </p:val>
                                        </p:tav>
                                        <p:tav tm="100000">
                                          <p:val>
                                            <p:strVal val="#ppt_y"/>
                                          </p:val>
                                        </p:tav>
                                      </p:tavLst>
                                    </p:anim>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strVal val="#ppt_h"/>
                                          </p:val>
                                        </p:tav>
                                        <p:tav tm="100000">
                                          <p:val>
                                            <p:strVal val="#ppt_h"/>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9">
                                            <p:txEl>
                                              <p:pRg st="0" end="0"/>
                                            </p:txEl>
                                          </p:spTgt>
                                        </p:tgtEl>
                                        <p:attrNameLst>
                                          <p:attrName>style.visibility</p:attrName>
                                        </p:attrNameLst>
                                      </p:cBhvr>
                                      <p:to>
                                        <p:strVal val="visible"/>
                                      </p:to>
                                    </p:set>
                                    <p:animEffect transition="in" filter="fade">
                                      <p:cBhvr>
                                        <p:cTn id="54" dur="500"/>
                                        <p:tgtEl>
                                          <p:spTgt spid="3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ppt_x</p:attrName>
                                        </p:attrNameLst>
                                      </p:cBhvr>
                                      <p:tavLst>
                                        <p:tav tm="0">
                                          <p:val>
                                            <p:strVal val="#ppt_x-#ppt_w/2"/>
                                          </p:val>
                                        </p:tav>
                                        <p:tav tm="100000">
                                          <p:val>
                                            <p:strVal val="#ppt_x"/>
                                          </p:val>
                                        </p:tav>
                                      </p:tavLst>
                                    </p:anim>
                                    <p:anim calcmode="lin" valueType="num">
                                      <p:cBhvr>
                                        <p:cTn id="60" dur="500" fill="hold"/>
                                        <p:tgtEl>
                                          <p:spTgt spid="40"/>
                                        </p:tgtEl>
                                        <p:attrNameLst>
                                          <p:attrName>ppt_y</p:attrName>
                                        </p:attrNameLst>
                                      </p:cBhvr>
                                      <p:tavLst>
                                        <p:tav tm="0">
                                          <p:val>
                                            <p:strVal val="#ppt_y"/>
                                          </p:val>
                                        </p:tav>
                                        <p:tav tm="100000">
                                          <p:val>
                                            <p:strVal val="#ppt_y"/>
                                          </p:val>
                                        </p:tav>
                                      </p:tavLst>
                                    </p:anim>
                                    <p:anim calcmode="lin" valueType="num">
                                      <p:cBhvr>
                                        <p:cTn id="61" dur="500" fill="hold"/>
                                        <p:tgtEl>
                                          <p:spTgt spid="40"/>
                                        </p:tgtEl>
                                        <p:attrNameLst>
                                          <p:attrName>ppt_w</p:attrName>
                                        </p:attrNameLst>
                                      </p:cBhvr>
                                      <p:tavLst>
                                        <p:tav tm="0">
                                          <p:val>
                                            <p:fltVal val="0"/>
                                          </p:val>
                                        </p:tav>
                                        <p:tav tm="100000">
                                          <p:val>
                                            <p:strVal val="#ppt_w"/>
                                          </p:val>
                                        </p:tav>
                                      </p:tavLst>
                                    </p:anim>
                                    <p:anim calcmode="lin" valueType="num">
                                      <p:cBhvr>
                                        <p:cTn id="62" dur="500" fill="hold"/>
                                        <p:tgtEl>
                                          <p:spTgt spid="40"/>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5">
                                            <p:txEl>
                                              <p:pRg st="0" end="0"/>
                                            </p:txEl>
                                          </p:spTgt>
                                        </p:tgtEl>
                                        <p:attrNameLst>
                                          <p:attrName>style.visibility</p:attrName>
                                        </p:attrNameLst>
                                      </p:cBhvr>
                                      <p:to>
                                        <p:strVal val="visible"/>
                                      </p:to>
                                    </p:set>
                                    <p:animEffect transition="in" filter="fade">
                                      <p:cBhvr>
                                        <p:cTn id="66"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5" grpId="0" build="p"/>
      <p:bldP spid="31" grpId="0" build="p"/>
      <p:bldP spid="39"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2A5CED12-1CF1-43E6-BDFB-FCEA70E8A897}"/>
              </a:ext>
            </a:extLst>
          </p:cNvPr>
          <p:cNvGrpSpPr/>
          <p:nvPr/>
        </p:nvGrpSpPr>
        <p:grpSpPr>
          <a:xfrm>
            <a:off x="1385370" y="2451188"/>
            <a:ext cx="2700734" cy="554008"/>
            <a:chOff x="1962782" y="3317604"/>
            <a:chExt cx="3102391" cy="554008"/>
          </a:xfrm>
        </p:grpSpPr>
        <p:sp>
          <p:nvSpPr>
            <p:cNvPr id="4" name="矩形: 圆角 15">
              <a:extLst>
                <a:ext uri="{FF2B5EF4-FFF2-40B4-BE49-F238E27FC236}">
                  <a16:creationId xmlns="" xmlns:a16="http://schemas.microsoft.com/office/drawing/2014/main" id="{195AED2A-6066-4DFE-9175-AAD475D7429E}"/>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AEC230CF-1F9F-4F43-80AD-9A5C01C4D76F}"/>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zh-CN" sz="2400" dirty="0" smtClean="0">
                  <a:latin typeface="+mn-ea"/>
                </a:rPr>
                <a:t>数据压缩</a:t>
              </a:r>
              <a:r>
                <a:rPr lang="zh-CN" altLang="zh-CN" sz="2400" dirty="0">
                  <a:latin typeface="+mn-ea"/>
                </a:rPr>
                <a:t>处理</a:t>
              </a:r>
              <a:endParaRPr lang="zh-CN" altLang="en-US" sz="2400" dirty="0">
                <a:latin typeface="+mn-ea"/>
              </a:endParaRPr>
            </a:p>
          </p:txBody>
        </p:sp>
      </p:grpSp>
      <p:grpSp>
        <p:nvGrpSpPr>
          <p:cNvPr id="6" name="组合 5">
            <a:extLst>
              <a:ext uri="{FF2B5EF4-FFF2-40B4-BE49-F238E27FC236}">
                <a16:creationId xmlns="" xmlns:a16="http://schemas.microsoft.com/office/drawing/2014/main" id="{9FE85794-918F-434B-854E-7BBAD87D388B}"/>
              </a:ext>
            </a:extLst>
          </p:cNvPr>
          <p:cNvGrpSpPr/>
          <p:nvPr/>
        </p:nvGrpSpPr>
        <p:grpSpPr>
          <a:xfrm>
            <a:off x="1385370" y="4594761"/>
            <a:ext cx="2700734" cy="554008"/>
            <a:chOff x="1962782" y="3317604"/>
            <a:chExt cx="3102391" cy="554008"/>
          </a:xfrm>
        </p:grpSpPr>
        <p:sp>
          <p:nvSpPr>
            <p:cNvPr id="7" name="矩形: 圆角 25">
              <a:extLst>
                <a:ext uri="{FF2B5EF4-FFF2-40B4-BE49-F238E27FC236}">
                  <a16:creationId xmlns="" xmlns:a16="http://schemas.microsoft.com/office/drawing/2014/main" id="{EB9269FF-5C54-40A9-8007-B4F2874B9DC8}"/>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B8D0F630-6746-4AB0-BA28-90819631AC1C}"/>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zh-CN" sz="2400" dirty="0">
                  <a:latin typeface="+mn-ea"/>
                </a:rPr>
                <a:t>滤波、平滑处理</a:t>
              </a:r>
              <a:endParaRPr lang="zh-CN" altLang="en-US" sz="2400" dirty="0">
                <a:latin typeface="+mn-ea"/>
              </a:endParaRPr>
            </a:p>
          </p:txBody>
        </p:sp>
      </p:grpSp>
      <p:sp>
        <p:nvSpPr>
          <p:cNvPr id="16" name="矩形 15"/>
          <p:cNvSpPr/>
          <p:nvPr/>
        </p:nvSpPr>
        <p:spPr>
          <a:xfrm>
            <a:off x="1135173" y="3072142"/>
            <a:ext cx="9374640" cy="1200329"/>
          </a:xfrm>
          <a:prstGeom prst="rect">
            <a:avLst/>
          </a:prstGeom>
        </p:spPr>
        <p:txBody>
          <a:bodyPr wrap="square">
            <a:spAutoFit/>
          </a:bodyPr>
          <a:lstStyle/>
          <a:p>
            <a:pPr indent="266700" algn="just">
              <a:spcAft>
                <a:spcPts val="0"/>
              </a:spcAft>
            </a:pPr>
            <a:r>
              <a:rPr lang="en-US" altLang="zh-CN" sz="2400" kern="100" dirty="0" smtClean="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zh-CN" altLang="zh-CN" sz="2400" kern="100" dirty="0" smtClean="0">
                <a:latin typeface="思源黑体 CN Normal" panose="020B0400000000000000" pitchFamily="34" charset="-122"/>
                <a:ea typeface="思源黑体 CN Normal" panose="020B0400000000000000" pitchFamily="34" charset="-122"/>
                <a:cs typeface="Times New Roman" panose="02020603050405020304" pitchFamily="18" charset="0"/>
              </a:rPr>
              <a:t>图像</a:t>
            </a:r>
            <a:r>
              <a:rPr lang="zh-CN" altLang="zh-CN" sz="2400" kern="100" dirty="0">
                <a:latin typeface="思源黑体 CN Normal" panose="020B0400000000000000" pitchFamily="34" charset="-122"/>
                <a:ea typeface="思源黑体 CN Normal" panose="020B0400000000000000" pitchFamily="34" charset="-122"/>
                <a:cs typeface="Times New Roman" panose="02020603050405020304" pitchFamily="18" charset="0"/>
              </a:rPr>
              <a:t>、声音、视频等信号的压缩算法是去掉这些信号中的冗余信息。通常，水印的不可感知性就是采用将水印信息嵌入在载体对感知不敏感的部位，而这些不敏感的部位经常是被压缩算法所去掉的部分。</a:t>
            </a:r>
          </a:p>
        </p:txBody>
      </p:sp>
      <p:sp>
        <p:nvSpPr>
          <p:cNvPr id="17" name="矩形 16"/>
          <p:cNvSpPr/>
          <p:nvPr/>
        </p:nvSpPr>
        <p:spPr>
          <a:xfrm>
            <a:off x="1135173" y="5217623"/>
            <a:ext cx="9374640" cy="461665"/>
          </a:xfrm>
          <a:prstGeom prst="rect">
            <a:avLst/>
          </a:prstGeom>
        </p:spPr>
        <p:txBody>
          <a:bodyPr wrap="square">
            <a:spAutoFit/>
          </a:bodyPr>
          <a:lstStyle/>
          <a:p>
            <a:pPr indent="266700" algn="just">
              <a:spcAft>
                <a:spcPts val="0"/>
              </a:spcAft>
            </a:pPr>
            <a:r>
              <a:rPr lang="en-US" altLang="zh-CN" sz="2400" kern="100" dirty="0" smtClean="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zh-CN" altLang="zh-CN" sz="2400" kern="100" dirty="0" smtClean="0">
                <a:latin typeface="思源黑体 CN Normal" panose="020B0400000000000000" pitchFamily="34" charset="-122"/>
                <a:ea typeface="思源黑体 CN Normal" panose="020B0400000000000000" pitchFamily="34" charset="-122"/>
                <a:cs typeface="Times New Roman" panose="02020603050405020304" pitchFamily="18" charset="0"/>
              </a:rPr>
              <a:t>水印</a:t>
            </a:r>
            <a:r>
              <a:rPr lang="zh-CN" altLang="zh-CN" sz="2400" kern="100" dirty="0">
                <a:latin typeface="思源黑体 CN Normal" panose="020B0400000000000000" pitchFamily="34" charset="-122"/>
                <a:ea typeface="思源黑体 CN Normal" panose="020B0400000000000000" pitchFamily="34" charset="-122"/>
                <a:cs typeface="Times New Roman" panose="02020603050405020304" pitchFamily="18" charset="0"/>
              </a:rPr>
              <a:t>应该具有低通特性，低通滤波和平滑处理应该无法删除水印。</a:t>
            </a:r>
          </a:p>
        </p:txBody>
      </p:sp>
      <p:grpSp>
        <p:nvGrpSpPr>
          <p:cNvPr id="18" name="组合 17">
            <a:extLst>
              <a:ext uri="{FF2B5EF4-FFF2-40B4-BE49-F238E27FC236}">
                <a16:creationId xmlns="" xmlns:a16="http://schemas.microsoft.com/office/drawing/2014/main" id="{950A7FD4-444C-49BC-A6F3-B35E7F3FCF19}"/>
              </a:ext>
            </a:extLst>
          </p:cNvPr>
          <p:cNvGrpSpPr/>
          <p:nvPr/>
        </p:nvGrpSpPr>
        <p:grpSpPr>
          <a:xfrm>
            <a:off x="1414065" y="1141611"/>
            <a:ext cx="6560891" cy="791052"/>
            <a:chOff x="824070" y="1564267"/>
            <a:chExt cx="6560891" cy="791052"/>
          </a:xfrm>
        </p:grpSpPr>
        <p:sp>
          <p:nvSpPr>
            <p:cNvPr id="19" name="矩形: 圆角 16">
              <a:extLst>
                <a:ext uri="{FF2B5EF4-FFF2-40B4-BE49-F238E27FC236}">
                  <a16:creationId xmlns="" xmlns:a16="http://schemas.microsoft.com/office/drawing/2014/main" id="{0A43BE8F-F369-4B31-BE00-67E808E1EADC}"/>
                </a:ext>
              </a:extLst>
            </p:cNvPr>
            <p:cNvSpPr/>
            <p:nvPr/>
          </p:nvSpPr>
          <p:spPr>
            <a:xfrm>
              <a:off x="824070" y="1740416"/>
              <a:ext cx="6560891"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 xmlns:a16="http://schemas.microsoft.com/office/drawing/2014/main" id="{F6E0CCCD-B312-441F-9280-14C83857FD1C}"/>
                </a:ext>
              </a:extLst>
            </p:cNvPr>
            <p:cNvSpPr/>
            <p:nvPr/>
          </p:nvSpPr>
          <p:spPr>
            <a:xfrm>
              <a:off x="1701522" y="1828091"/>
              <a:ext cx="5408853" cy="480131"/>
            </a:xfrm>
            <a:prstGeom prst="rect">
              <a:avLst/>
            </a:prstGeom>
          </p:spPr>
          <p:txBody>
            <a:bodyPr wrap="none">
              <a:spAutoFit/>
            </a:bodyPr>
            <a:lstStyle/>
            <a:p>
              <a:pPr>
                <a:lnSpc>
                  <a:spcPct val="90000"/>
                </a:lnSpc>
              </a:pPr>
              <a:r>
                <a:rPr lang="zh-CN" altLang="en-US" sz="2800" dirty="0" smtClean="0">
                  <a:solidFill>
                    <a:schemeClr val="bg1"/>
                  </a:solidFill>
                  <a:latin typeface="+mj-ea"/>
                  <a:ea typeface="+mj-ea"/>
                </a:rPr>
                <a:t>衡量水印算法稳健性的处理（</a:t>
              </a:r>
              <a:r>
                <a:rPr lang="en-US" altLang="zh-CN" sz="2800" dirty="0" smtClean="0">
                  <a:solidFill>
                    <a:schemeClr val="bg1"/>
                  </a:solidFill>
                  <a:latin typeface="+mj-ea"/>
                  <a:ea typeface="+mj-ea"/>
                </a:rPr>
                <a:t>1</a:t>
              </a:r>
              <a:r>
                <a:rPr lang="zh-CN" altLang="en-US" sz="2800" dirty="0" smtClean="0">
                  <a:solidFill>
                    <a:schemeClr val="bg1"/>
                  </a:solidFill>
                  <a:latin typeface="+mj-ea"/>
                  <a:ea typeface="+mj-ea"/>
                </a:rPr>
                <a:t>）</a:t>
              </a:r>
              <a:endParaRPr lang="zh-CN" altLang="en-US" sz="2800" dirty="0">
                <a:solidFill>
                  <a:schemeClr val="bg1"/>
                </a:solidFill>
                <a:latin typeface="+mj-ea"/>
                <a:ea typeface="+mj-ea"/>
              </a:endParaRPr>
            </a:p>
          </p:txBody>
        </p:sp>
        <p:pic>
          <p:nvPicPr>
            <p:cNvPr id="21" name="图片 20">
              <a:extLst>
                <a:ext uri="{FF2B5EF4-FFF2-40B4-BE49-F238E27FC236}">
                  <a16:creationId xmlns="" xmlns:a16="http://schemas.microsoft.com/office/drawing/2014/main" id="{56A63C26-206D-48E5-BA58-811C403DEC4B}"/>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405455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3870" y="3143994"/>
            <a:ext cx="9247318" cy="1200329"/>
          </a:xfrm>
          <a:prstGeom prst="rect">
            <a:avLst/>
          </a:prstGeom>
        </p:spPr>
        <p:txBody>
          <a:bodyPr wrap="square">
            <a:spAutoFit/>
          </a:bodyPr>
          <a:lstStyle/>
          <a:p>
            <a:pPr indent="266700" algn="just">
              <a:spcAft>
                <a:spcPts val="0"/>
              </a:spcAft>
            </a:pPr>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水印应该能够抵抗对载体信号的</a:t>
            </a:r>
            <a:r>
              <a:rPr lang="en-US" altLang="zh-CN" sz="2400" kern="100" dirty="0" smtClean="0">
                <a:latin typeface="+mn-ea"/>
                <a:cs typeface="Times New Roman" panose="02020603050405020304" pitchFamily="18" charset="0"/>
              </a:rPr>
              <a:t>A/D</a:t>
            </a:r>
            <a:r>
              <a:rPr lang="zh-CN" altLang="zh-CN" sz="2400" kern="100" dirty="0" smtClean="0">
                <a:latin typeface="+mn-ea"/>
                <a:cs typeface="Times New Roman" panose="02020603050405020304" pitchFamily="18" charset="0"/>
              </a:rPr>
              <a:t>转换、</a:t>
            </a:r>
            <a:r>
              <a:rPr lang="en-US" altLang="zh-CN" sz="2400" kern="100" dirty="0" smtClean="0">
                <a:latin typeface="+mn-ea"/>
                <a:cs typeface="Times New Roman" panose="02020603050405020304" pitchFamily="18" charset="0"/>
              </a:rPr>
              <a:t>D/A</a:t>
            </a:r>
            <a:r>
              <a:rPr lang="zh-CN" altLang="zh-CN" sz="2400" kern="100" dirty="0" smtClean="0">
                <a:latin typeface="+mn-ea"/>
                <a:cs typeface="Times New Roman" panose="02020603050405020304" pitchFamily="18" charset="0"/>
              </a:rPr>
              <a:t>转换、重采样等处理，还有一些常规的图像操作，如图像在不同灰度级上的量化、亮度与对比度的变化、图像增强等，都不应该对水印产生严重的影响。</a:t>
            </a:r>
            <a:endParaRPr lang="zh-CN" altLang="zh-CN" sz="2400" kern="100" dirty="0">
              <a:latin typeface="+mn-ea"/>
              <a:cs typeface="Times New Roman" panose="02020603050405020304" pitchFamily="18" charset="0"/>
            </a:endParaRPr>
          </a:p>
        </p:txBody>
      </p:sp>
      <p:grpSp>
        <p:nvGrpSpPr>
          <p:cNvPr id="9" name="组合 8">
            <a:extLst>
              <a:ext uri="{FF2B5EF4-FFF2-40B4-BE49-F238E27FC236}">
                <a16:creationId xmlns="" xmlns:a16="http://schemas.microsoft.com/office/drawing/2014/main" id="{2A565B8E-00C6-46CA-B5ED-E933C8B8FE83}"/>
              </a:ext>
            </a:extLst>
          </p:cNvPr>
          <p:cNvGrpSpPr/>
          <p:nvPr/>
        </p:nvGrpSpPr>
        <p:grpSpPr>
          <a:xfrm>
            <a:off x="1414066" y="2471496"/>
            <a:ext cx="2700735" cy="554008"/>
            <a:chOff x="1962781" y="3351212"/>
            <a:chExt cx="3102392" cy="554008"/>
          </a:xfrm>
        </p:grpSpPr>
        <p:sp>
          <p:nvSpPr>
            <p:cNvPr id="10" name="矩形: 圆角 28">
              <a:extLst>
                <a:ext uri="{FF2B5EF4-FFF2-40B4-BE49-F238E27FC236}">
                  <a16:creationId xmlns="" xmlns:a16="http://schemas.microsoft.com/office/drawing/2014/main" id="{89B0AE7E-2FD7-46A8-B7BC-0B75FD346AFA}"/>
                </a:ext>
              </a:extLst>
            </p:cNvPr>
            <p:cNvSpPr/>
            <p:nvPr/>
          </p:nvSpPr>
          <p:spPr>
            <a:xfrm>
              <a:off x="1962781" y="3351212"/>
              <a:ext cx="3028732"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kern="100" dirty="0">
                  <a:latin typeface="等线"/>
                  <a:ea typeface="宋体" panose="02010600030101010101" pitchFamily="2" charset="-122"/>
                  <a:cs typeface="Times New Roman" panose="02020603050405020304" pitchFamily="18" charset="0"/>
                </a:rPr>
                <a:t>量化与增强</a:t>
              </a:r>
              <a:endParaRPr lang="zh-CN" altLang="en-US" dirty="0"/>
            </a:p>
          </p:txBody>
        </p:sp>
        <p:sp>
          <p:nvSpPr>
            <p:cNvPr id="11" name="矩形 10">
              <a:extLst>
                <a:ext uri="{FF2B5EF4-FFF2-40B4-BE49-F238E27FC236}">
                  <a16:creationId xmlns="" xmlns:a16="http://schemas.microsoft.com/office/drawing/2014/main" id="{3A1331E2-D2F6-4C0F-8870-31F223B07150}"/>
                </a:ext>
              </a:extLst>
            </p:cNvPr>
            <p:cNvSpPr/>
            <p:nvPr/>
          </p:nvSpPr>
          <p:spPr>
            <a:xfrm>
              <a:off x="2096236" y="3407700"/>
              <a:ext cx="2968937" cy="461665"/>
            </a:xfrm>
            <a:prstGeom prst="rect">
              <a:avLst/>
            </a:prstGeom>
          </p:spPr>
          <p:txBody>
            <a:bodyPr wrap="square">
              <a:spAutoFit/>
            </a:bodyPr>
            <a:lstStyle/>
            <a:p>
              <a:pPr fontAlgn="base">
                <a:spcAft>
                  <a:spcPct val="0"/>
                </a:spcAft>
                <a:defRPr/>
              </a:pPr>
              <a:r>
                <a:rPr lang="zh-CN" altLang="zh-CN" sz="2400" dirty="0">
                  <a:latin typeface="+mn-ea"/>
                </a:rPr>
                <a:t>量化与增强</a:t>
              </a:r>
              <a:endParaRPr lang="zh-CN" altLang="en-US" sz="2400" dirty="0">
                <a:latin typeface="+mn-ea"/>
              </a:endParaRPr>
            </a:p>
          </p:txBody>
        </p:sp>
      </p:grpSp>
      <p:grpSp>
        <p:nvGrpSpPr>
          <p:cNvPr id="12" name="组合 11">
            <a:extLst>
              <a:ext uri="{FF2B5EF4-FFF2-40B4-BE49-F238E27FC236}">
                <a16:creationId xmlns="" xmlns:a16="http://schemas.microsoft.com/office/drawing/2014/main" id="{2A565B8E-00C6-46CA-B5ED-E933C8B8FE83}"/>
              </a:ext>
            </a:extLst>
          </p:cNvPr>
          <p:cNvGrpSpPr/>
          <p:nvPr/>
        </p:nvGrpSpPr>
        <p:grpSpPr>
          <a:xfrm>
            <a:off x="1349944" y="4659578"/>
            <a:ext cx="2700734" cy="554008"/>
            <a:chOff x="1962782" y="3317604"/>
            <a:chExt cx="3102391" cy="554008"/>
          </a:xfrm>
        </p:grpSpPr>
        <p:sp>
          <p:nvSpPr>
            <p:cNvPr id="13" name="矩形: 圆角 28">
              <a:extLst>
                <a:ext uri="{FF2B5EF4-FFF2-40B4-BE49-F238E27FC236}">
                  <a16:creationId xmlns="" xmlns:a16="http://schemas.microsoft.com/office/drawing/2014/main" id="{89B0AE7E-2FD7-46A8-B7BC-0B75FD346AFA}"/>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3A1331E2-D2F6-4C0F-8870-31F223B07150}"/>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zh-CN" sz="2400" dirty="0">
                  <a:latin typeface="+mn-ea"/>
                </a:rPr>
                <a:t>几何失真</a:t>
              </a:r>
              <a:endParaRPr lang="zh-CN" altLang="en-US" sz="2400" dirty="0">
                <a:latin typeface="+mn-ea"/>
              </a:endParaRPr>
            </a:p>
          </p:txBody>
        </p:sp>
      </p:grpSp>
      <p:sp>
        <p:nvSpPr>
          <p:cNvPr id="15" name="矩形 14"/>
          <p:cNvSpPr/>
          <p:nvPr/>
        </p:nvSpPr>
        <p:spPr>
          <a:xfrm>
            <a:off x="1163870" y="5337888"/>
            <a:ext cx="9438540" cy="461665"/>
          </a:xfrm>
          <a:prstGeom prst="rect">
            <a:avLst/>
          </a:prstGeom>
        </p:spPr>
        <p:txBody>
          <a:bodyPr wrap="square">
            <a:spAutoFit/>
          </a:bodyPr>
          <a:lstStyle/>
          <a:p>
            <a:r>
              <a:rPr lang="en-US" altLang="zh-CN" sz="2400" kern="100" dirty="0" smtClean="0">
                <a:latin typeface="等线"/>
                <a:ea typeface="宋体" panose="02010600030101010101" pitchFamily="2" charset="-122"/>
                <a:cs typeface="Times New Roman" panose="02020603050405020304" pitchFamily="18" charset="0"/>
              </a:rPr>
              <a:t>  </a:t>
            </a:r>
            <a:r>
              <a:rPr lang="zh-CN" altLang="zh-CN" sz="2400" kern="100" dirty="0" smtClean="0">
                <a:latin typeface="思源黑体 CN Normal" panose="020B0400000000000000" pitchFamily="34" charset="-122"/>
                <a:ea typeface="思源黑体 CN Normal" panose="020B0400000000000000" pitchFamily="34" charset="-122"/>
                <a:cs typeface="Times New Roman" panose="02020603050405020304" pitchFamily="18" charset="0"/>
              </a:rPr>
              <a:t>几何</a:t>
            </a:r>
            <a:r>
              <a:rPr lang="zh-CN" altLang="zh-CN" sz="2400" kern="100" dirty="0">
                <a:latin typeface="思源黑体 CN Normal" panose="020B0400000000000000" pitchFamily="34" charset="-122"/>
                <a:ea typeface="思源黑体 CN Normal" panose="020B0400000000000000" pitchFamily="34" charset="-122"/>
                <a:cs typeface="Times New Roman" panose="02020603050405020304" pitchFamily="18" charset="0"/>
              </a:rPr>
              <a:t>失真包</a:t>
            </a:r>
            <a:r>
              <a:rPr lang="zh-CN" altLang="zh-CN" sz="2400" kern="100" dirty="0">
                <a:latin typeface="+mn-ea"/>
                <a:cs typeface="Times New Roman" panose="02020603050405020304" pitchFamily="18" charset="0"/>
              </a:rPr>
              <a:t>括</a:t>
            </a:r>
            <a:r>
              <a:rPr lang="zh-CN" altLang="zh-CN" sz="2400" kern="100" dirty="0">
                <a:latin typeface="思源黑体 CN Normal" panose="020B0400000000000000" pitchFamily="34" charset="-122"/>
                <a:ea typeface="思源黑体 CN Normal" panose="020B0400000000000000" pitchFamily="34" charset="-122"/>
                <a:cs typeface="Times New Roman" panose="02020603050405020304" pitchFamily="18" charset="0"/>
              </a:rPr>
              <a:t>图像尺寸大小变化、图像旋转、裁剪、删除或添加等。</a:t>
            </a:r>
            <a:endParaRPr lang="zh-CN" altLang="en-US" sz="2400" dirty="0">
              <a:latin typeface="思源黑体 CN Normal" panose="020B0400000000000000" pitchFamily="34" charset="-122"/>
              <a:ea typeface="思源黑体 CN Normal" panose="020B0400000000000000" pitchFamily="34" charset="-122"/>
            </a:endParaRPr>
          </a:p>
        </p:txBody>
      </p:sp>
      <p:grpSp>
        <p:nvGrpSpPr>
          <p:cNvPr id="18" name="组合 17">
            <a:extLst>
              <a:ext uri="{FF2B5EF4-FFF2-40B4-BE49-F238E27FC236}">
                <a16:creationId xmlns="" xmlns:a16="http://schemas.microsoft.com/office/drawing/2014/main" id="{950A7FD4-444C-49BC-A6F3-B35E7F3FCF19}"/>
              </a:ext>
            </a:extLst>
          </p:cNvPr>
          <p:cNvGrpSpPr/>
          <p:nvPr/>
        </p:nvGrpSpPr>
        <p:grpSpPr>
          <a:xfrm>
            <a:off x="1414066" y="1141611"/>
            <a:ext cx="6549316" cy="791052"/>
            <a:chOff x="824071" y="1564267"/>
            <a:chExt cx="6549316" cy="791052"/>
          </a:xfrm>
        </p:grpSpPr>
        <p:sp>
          <p:nvSpPr>
            <p:cNvPr id="19" name="矩形: 圆角 16">
              <a:extLst>
                <a:ext uri="{FF2B5EF4-FFF2-40B4-BE49-F238E27FC236}">
                  <a16:creationId xmlns="" xmlns:a16="http://schemas.microsoft.com/office/drawing/2014/main" id="{0A43BE8F-F369-4B31-BE00-67E808E1EADC}"/>
                </a:ext>
              </a:extLst>
            </p:cNvPr>
            <p:cNvSpPr/>
            <p:nvPr/>
          </p:nvSpPr>
          <p:spPr>
            <a:xfrm>
              <a:off x="824071" y="1740416"/>
              <a:ext cx="6549316"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 xmlns:a16="http://schemas.microsoft.com/office/drawing/2014/main" id="{F6E0CCCD-B312-441F-9280-14C83857FD1C}"/>
                </a:ext>
              </a:extLst>
            </p:cNvPr>
            <p:cNvSpPr/>
            <p:nvPr/>
          </p:nvSpPr>
          <p:spPr>
            <a:xfrm>
              <a:off x="1701522" y="1828091"/>
              <a:ext cx="5671865" cy="480131"/>
            </a:xfrm>
            <a:prstGeom prst="rect">
              <a:avLst/>
            </a:prstGeom>
          </p:spPr>
          <p:txBody>
            <a:bodyPr wrap="square">
              <a:spAutoFit/>
            </a:bodyPr>
            <a:lstStyle/>
            <a:p>
              <a:pPr>
                <a:lnSpc>
                  <a:spcPct val="90000"/>
                </a:lnSpc>
              </a:pPr>
              <a:r>
                <a:rPr lang="zh-CN" altLang="en-US" sz="2800" dirty="0" smtClean="0">
                  <a:solidFill>
                    <a:schemeClr val="bg1"/>
                  </a:solidFill>
                  <a:latin typeface="+mj-ea"/>
                  <a:ea typeface="+mj-ea"/>
                </a:rPr>
                <a:t>衡量水印算法稳健性的处理（</a:t>
              </a:r>
              <a:r>
                <a:rPr lang="en-US" altLang="zh-CN" sz="2800" dirty="0" smtClean="0">
                  <a:solidFill>
                    <a:schemeClr val="bg1"/>
                  </a:solidFill>
                  <a:latin typeface="+mj-ea"/>
                  <a:ea typeface="+mj-ea"/>
                </a:rPr>
                <a:t>2</a:t>
              </a:r>
              <a:r>
                <a:rPr lang="zh-CN" altLang="en-US" sz="2800" dirty="0" smtClean="0">
                  <a:solidFill>
                    <a:schemeClr val="bg1"/>
                  </a:solidFill>
                  <a:latin typeface="+mj-ea"/>
                  <a:ea typeface="+mj-ea"/>
                </a:rPr>
                <a:t>）</a:t>
              </a:r>
              <a:endParaRPr lang="zh-CN" altLang="en-US" sz="2800" dirty="0">
                <a:solidFill>
                  <a:schemeClr val="bg1"/>
                </a:solidFill>
                <a:latin typeface="+mj-ea"/>
                <a:ea typeface="+mj-ea"/>
              </a:endParaRPr>
            </a:p>
          </p:txBody>
        </p:sp>
        <p:pic>
          <p:nvPicPr>
            <p:cNvPr id="21" name="图片 20">
              <a:extLst>
                <a:ext uri="{FF2B5EF4-FFF2-40B4-BE49-F238E27FC236}">
                  <a16:creationId xmlns="" xmlns:a16="http://schemas.microsoft.com/office/drawing/2014/main" id="{56A63C26-206D-48E5-BA58-811C403DEC4B}"/>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Tree>
    <p:extLst>
      <p:ext uri="{BB962C8B-B14F-4D97-AF65-F5344CB8AC3E}">
        <p14:creationId xmlns:p14="http://schemas.microsoft.com/office/powerpoint/2010/main" val="374287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748484" cy="791052"/>
            <a:chOff x="824071" y="1564267"/>
            <a:chExt cx="3748484"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74848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1701522" y="1828091"/>
              <a:ext cx="2698175"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数字水印三要素</a:t>
              </a: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5" name="组合 14">
            <a:extLst>
              <a:ext uri="{FF2B5EF4-FFF2-40B4-BE49-F238E27FC236}">
                <a16:creationId xmlns="" xmlns:a16="http://schemas.microsoft.com/office/drawing/2014/main" id="{2A5CED12-1CF1-43E6-BDFB-FCEA70E8A897}"/>
              </a:ext>
            </a:extLst>
          </p:cNvPr>
          <p:cNvGrpSpPr/>
          <p:nvPr/>
        </p:nvGrpSpPr>
        <p:grpSpPr>
          <a:xfrm>
            <a:off x="2461816" y="1957801"/>
            <a:ext cx="2700734" cy="554008"/>
            <a:chOff x="1962782" y="3317604"/>
            <a:chExt cx="3102391" cy="554008"/>
          </a:xfrm>
        </p:grpSpPr>
        <p:sp>
          <p:nvSpPr>
            <p:cNvPr id="16" name="矩形: 圆角 15">
              <a:extLst>
                <a:ext uri="{FF2B5EF4-FFF2-40B4-BE49-F238E27FC236}">
                  <a16:creationId xmlns="" xmlns:a16="http://schemas.microsoft.com/office/drawing/2014/main" id="{195AED2A-6066-4DFE-9175-AAD475D7429E}"/>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AEC230CF-1F9F-4F43-80AD-9A5C01C4D76F}"/>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a:latin typeface="+mn-ea"/>
                </a:rPr>
                <a:t>水印本身的结构</a:t>
              </a:r>
            </a:p>
          </p:txBody>
        </p:sp>
      </p:grpSp>
      <p:sp>
        <p:nvSpPr>
          <p:cNvPr id="21" name="矩形 20">
            <a:extLst>
              <a:ext uri="{FF2B5EF4-FFF2-40B4-BE49-F238E27FC236}">
                <a16:creationId xmlns="" xmlns:a16="http://schemas.microsoft.com/office/drawing/2014/main" id="{54333C60-7A11-4017-8D7F-8E71D5925DD7}"/>
              </a:ext>
            </a:extLst>
          </p:cNvPr>
          <p:cNvSpPr/>
          <p:nvPr/>
        </p:nvSpPr>
        <p:spPr>
          <a:xfrm>
            <a:off x="2577992" y="2784071"/>
            <a:ext cx="6516528" cy="830997"/>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chemeClr val="tx1">
                    <a:lumMod val="85000"/>
                    <a:lumOff val="15000"/>
                  </a:schemeClr>
                </a:solidFill>
                <a:latin typeface="+mn-ea"/>
                <a:cs typeface="+mn-ea"/>
                <a:sym typeface="+mn-lt"/>
              </a:rPr>
              <a:t>  版权所有者、合法使用</a:t>
            </a:r>
            <a:r>
              <a:rPr lang="zh-CN" altLang="en-US" sz="2400" dirty="0" smtClean="0">
                <a:solidFill>
                  <a:schemeClr val="tx1">
                    <a:lumMod val="85000"/>
                    <a:lumOff val="15000"/>
                  </a:schemeClr>
                </a:solidFill>
                <a:latin typeface="+mn-ea"/>
                <a:cs typeface="+mn-ea"/>
                <a:sym typeface="+mn-lt"/>
              </a:rPr>
              <a:t>者、日期等</a:t>
            </a:r>
            <a:r>
              <a:rPr lang="zh-CN" altLang="en-US" sz="2400" dirty="0">
                <a:solidFill>
                  <a:schemeClr val="tx1">
                    <a:lumMod val="85000"/>
                    <a:lumOff val="15000"/>
                  </a:schemeClr>
                </a:solidFill>
                <a:latin typeface="+mn-ea"/>
                <a:cs typeface="+mn-ea"/>
                <a:sym typeface="+mn-lt"/>
              </a:rPr>
              <a:t>具体信息</a:t>
            </a:r>
          </a:p>
          <a:p>
            <a:pPr marL="342900" indent="-342900">
              <a:buFont typeface="Arial" panose="020B0604020202020204" pitchFamily="34" charset="0"/>
              <a:buChar char="•"/>
            </a:pPr>
            <a:r>
              <a:rPr lang="zh-CN" altLang="en-US" sz="2400" dirty="0">
                <a:solidFill>
                  <a:schemeClr val="tx1">
                    <a:lumMod val="85000"/>
                    <a:lumOff val="15000"/>
                  </a:schemeClr>
                </a:solidFill>
                <a:latin typeface="+mn-ea"/>
                <a:cs typeface="+mn-ea"/>
                <a:sym typeface="+mn-lt"/>
              </a:rPr>
              <a:t>  </a:t>
            </a:r>
            <a:r>
              <a:rPr lang="zh-CN" altLang="en-US" sz="2400" dirty="0" smtClean="0">
                <a:solidFill>
                  <a:schemeClr val="tx1">
                    <a:lumMod val="85000"/>
                    <a:lumOff val="15000"/>
                  </a:schemeClr>
                </a:solidFill>
                <a:latin typeface="+mn-ea"/>
                <a:cs typeface="+mn-ea"/>
                <a:sym typeface="+mn-lt"/>
              </a:rPr>
              <a:t>伪随机序列</a:t>
            </a:r>
            <a:endParaRPr lang="zh-CN" altLang="en-US" sz="2400" dirty="0">
              <a:solidFill>
                <a:schemeClr val="tx1">
                  <a:lumMod val="85000"/>
                  <a:lumOff val="15000"/>
                </a:schemeClr>
              </a:solidFill>
              <a:latin typeface="+mn-ea"/>
              <a:cs typeface="+mn-ea"/>
              <a:sym typeface="+mn-lt"/>
            </a:endParaRPr>
          </a:p>
        </p:txBody>
      </p:sp>
      <p:grpSp>
        <p:nvGrpSpPr>
          <p:cNvPr id="25" name="组合 24">
            <a:extLst>
              <a:ext uri="{FF2B5EF4-FFF2-40B4-BE49-F238E27FC236}">
                <a16:creationId xmlns="" xmlns:a16="http://schemas.microsoft.com/office/drawing/2014/main" id="{9FE85794-918F-434B-854E-7BBAD87D388B}"/>
              </a:ext>
            </a:extLst>
          </p:cNvPr>
          <p:cNvGrpSpPr/>
          <p:nvPr/>
        </p:nvGrpSpPr>
        <p:grpSpPr>
          <a:xfrm>
            <a:off x="2461816" y="3954275"/>
            <a:ext cx="2700734" cy="554008"/>
            <a:chOff x="1962782" y="3317604"/>
            <a:chExt cx="3102391" cy="554008"/>
          </a:xfrm>
        </p:grpSpPr>
        <p:sp>
          <p:nvSpPr>
            <p:cNvPr id="26" name="矩形: 圆角 25">
              <a:extLst>
                <a:ext uri="{FF2B5EF4-FFF2-40B4-BE49-F238E27FC236}">
                  <a16:creationId xmlns="" xmlns:a16="http://schemas.microsoft.com/office/drawing/2014/main" id="{EB9269FF-5C54-40A9-8007-B4F2874B9DC8}"/>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B8D0F630-6746-4AB0-BA28-90819631AC1C}"/>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smtClean="0">
                  <a:latin typeface="+mn-ea"/>
                </a:rPr>
                <a:t>水印的加载过程</a:t>
              </a:r>
              <a:endParaRPr lang="zh-CN" altLang="en-US" sz="2400" dirty="0">
                <a:latin typeface="+mn-ea"/>
              </a:endParaRPr>
            </a:p>
          </p:txBody>
        </p:sp>
      </p:grpSp>
      <p:grpSp>
        <p:nvGrpSpPr>
          <p:cNvPr id="28" name="组合 27">
            <a:extLst>
              <a:ext uri="{FF2B5EF4-FFF2-40B4-BE49-F238E27FC236}">
                <a16:creationId xmlns="" xmlns:a16="http://schemas.microsoft.com/office/drawing/2014/main" id="{2A565B8E-00C6-46CA-B5ED-E933C8B8FE83}"/>
              </a:ext>
            </a:extLst>
          </p:cNvPr>
          <p:cNvGrpSpPr/>
          <p:nvPr/>
        </p:nvGrpSpPr>
        <p:grpSpPr>
          <a:xfrm>
            <a:off x="2461816" y="4744338"/>
            <a:ext cx="2700734" cy="554008"/>
            <a:chOff x="1962782" y="3317604"/>
            <a:chExt cx="3102391" cy="554008"/>
          </a:xfrm>
        </p:grpSpPr>
        <p:sp>
          <p:nvSpPr>
            <p:cNvPr id="29" name="矩形: 圆角 28">
              <a:extLst>
                <a:ext uri="{FF2B5EF4-FFF2-40B4-BE49-F238E27FC236}">
                  <a16:creationId xmlns="" xmlns:a16="http://schemas.microsoft.com/office/drawing/2014/main" id="{89B0AE7E-2FD7-46A8-B7BC-0B75FD346AFA}"/>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3A1331E2-D2F6-4C0F-8870-31F223B07150}"/>
                </a:ext>
              </a:extLst>
            </p:cNvPr>
            <p:cNvSpPr/>
            <p:nvPr/>
          </p:nvSpPr>
          <p:spPr>
            <a:xfrm>
              <a:off x="2096236" y="3384550"/>
              <a:ext cx="2968937" cy="461665"/>
            </a:xfrm>
            <a:prstGeom prst="rect">
              <a:avLst/>
            </a:prstGeom>
          </p:spPr>
          <p:txBody>
            <a:bodyPr wrap="square">
              <a:spAutoFit/>
            </a:bodyPr>
            <a:lstStyle/>
            <a:p>
              <a:pPr fontAlgn="base">
                <a:spcAft>
                  <a:spcPct val="0"/>
                </a:spcAft>
                <a:defRPr/>
              </a:pPr>
              <a:r>
                <a:rPr lang="zh-CN" altLang="en-US" sz="2400" dirty="0" smtClean="0">
                  <a:latin typeface="+mn-ea"/>
                </a:rPr>
                <a:t>水印的检测过程</a:t>
              </a:r>
              <a:endParaRPr lang="zh-CN" altLang="en-US" sz="2400" dirty="0">
                <a:latin typeface="+mn-ea"/>
              </a:endParaRPr>
            </a:p>
          </p:txBody>
        </p:sp>
      </p:grpSp>
    </p:spTree>
    <p:extLst>
      <p:ext uri="{BB962C8B-B14F-4D97-AF65-F5344CB8AC3E}">
        <p14:creationId xmlns:p14="http://schemas.microsoft.com/office/powerpoint/2010/main" val="27445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arn(inVertic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 xmlns:a16="http://schemas.microsoft.com/office/drawing/2014/main" id="{E0BAF9CA-DA57-40C3-8924-6DD04D1D4D74}"/>
              </a:ext>
            </a:extLst>
          </p:cNvPr>
          <p:cNvGrpSpPr/>
          <p:nvPr/>
        </p:nvGrpSpPr>
        <p:grpSpPr>
          <a:xfrm>
            <a:off x="2778312" y="716894"/>
            <a:ext cx="6635578" cy="1109044"/>
            <a:chOff x="3279913" y="488294"/>
            <a:chExt cx="6635578" cy="1109044"/>
          </a:xfrm>
        </p:grpSpPr>
        <p:grpSp>
          <p:nvGrpSpPr>
            <p:cNvPr id="48" name="组合 47">
              <a:extLst>
                <a:ext uri="{FF2B5EF4-FFF2-40B4-BE49-F238E27FC236}">
                  <a16:creationId xmlns="" xmlns:a16="http://schemas.microsoft.com/office/drawing/2014/main" id="{8A15DFFA-277C-4B85-A56C-A843C43A10F1}"/>
                </a:ext>
              </a:extLst>
            </p:cNvPr>
            <p:cNvGrpSpPr/>
            <p:nvPr/>
          </p:nvGrpSpPr>
          <p:grpSpPr>
            <a:xfrm>
              <a:off x="3279913" y="909457"/>
              <a:ext cx="6635578" cy="687881"/>
              <a:chOff x="3279913" y="909457"/>
              <a:chExt cx="6635578" cy="687881"/>
            </a:xfrm>
          </p:grpSpPr>
          <p:sp>
            <p:nvSpPr>
              <p:cNvPr id="202" name="矩形: 圆角 201">
                <a:extLst>
                  <a:ext uri="{FF2B5EF4-FFF2-40B4-BE49-F238E27FC236}">
                    <a16:creationId xmlns="" xmlns:a16="http://schemas.microsoft.com/office/drawing/2014/main" id="{CA8AB53E-2FC0-40DF-B48F-EA9E21E06609}"/>
                  </a:ext>
                </a:extLst>
              </p:cNvPr>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203" name="文本框 202">
                <a:extLst>
                  <a:ext uri="{FF2B5EF4-FFF2-40B4-BE49-F238E27FC236}">
                    <a16:creationId xmlns="" xmlns:a16="http://schemas.microsoft.com/office/drawing/2014/main" id="{C097DB81-7055-4E8C-A34F-07B7D8F2BB8D}"/>
                  </a:ext>
                </a:extLst>
              </p:cNvPr>
              <p:cNvSpPr txBox="1"/>
              <p:nvPr/>
            </p:nvSpPr>
            <p:spPr>
              <a:xfrm>
                <a:off x="4668006" y="975040"/>
                <a:ext cx="4698722"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数字水印加载和检测流程</a:t>
                </a:r>
              </a:p>
            </p:txBody>
          </p:sp>
        </p:grpSp>
        <p:grpSp>
          <p:nvGrpSpPr>
            <p:cNvPr id="4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09260C52-EB01-42CD-8416-6ACA701D82B9}"/>
                </a:ext>
              </a:extLst>
            </p:cNvPr>
            <p:cNvGrpSpPr>
              <a:grpSpLocks noChangeAspect="1"/>
            </p:cNvGrpSpPr>
            <p:nvPr>
              <p:custDataLst>
                <p:tags r:id="rId1"/>
              </p:custDataLst>
            </p:nvPr>
          </p:nvGrpSpPr>
          <p:grpSpPr>
            <a:xfrm>
              <a:off x="3459237" y="488294"/>
              <a:ext cx="1104746" cy="1087791"/>
              <a:chOff x="3950910" y="1316832"/>
              <a:chExt cx="4290179" cy="4224337"/>
            </a:xfrm>
          </p:grpSpPr>
          <p:sp>
            <p:nvSpPr>
              <p:cNvPr id="50" name="ïṥļîḋè">
                <a:extLst>
                  <a:ext uri="{FF2B5EF4-FFF2-40B4-BE49-F238E27FC236}">
                    <a16:creationId xmlns="" xmlns:a16="http://schemas.microsoft.com/office/drawing/2014/main" id="{71F940BD-4888-4B68-827E-D68B42815A68}"/>
                  </a:ext>
                </a:extLst>
              </p:cNvPr>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ṣḻíďe">
                <a:extLst>
                  <a:ext uri="{FF2B5EF4-FFF2-40B4-BE49-F238E27FC236}">
                    <a16:creationId xmlns="" xmlns:a16="http://schemas.microsoft.com/office/drawing/2014/main" id="{62F340DE-0AC7-49CD-9B04-CAD4886F4463}"/>
                  </a:ext>
                </a:extLst>
              </p:cNvPr>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ś1îḍê">
                <a:extLst>
                  <a:ext uri="{FF2B5EF4-FFF2-40B4-BE49-F238E27FC236}">
                    <a16:creationId xmlns="" xmlns:a16="http://schemas.microsoft.com/office/drawing/2014/main" id="{E2500E44-38C8-4EA3-B412-8C26C5F19009}"/>
                  </a:ext>
                </a:extLst>
              </p:cNvPr>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š1ïḍe">
                <a:extLst>
                  <a:ext uri="{FF2B5EF4-FFF2-40B4-BE49-F238E27FC236}">
                    <a16:creationId xmlns="" xmlns:a16="http://schemas.microsoft.com/office/drawing/2014/main" id="{0DBDFE13-59E9-4F6C-8BEF-C746CDA6F4DC}"/>
                  </a:ext>
                </a:extLst>
              </p:cNvPr>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sḻiḍè">
                <a:extLst>
                  <a:ext uri="{FF2B5EF4-FFF2-40B4-BE49-F238E27FC236}">
                    <a16:creationId xmlns="" xmlns:a16="http://schemas.microsoft.com/office/drawing/2014/main" id="{B75C6E5E-11B1-4053-99AB-788990ABD47D}"/>
                  </a:ext>
                </a:extLst>
              </p:cNvPr>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lïḓe">
                <a:extLst>
                  <a:ext uri="{FF2B5EF4-FFF2-40B4-BE49-F238E27FC236}">
                    <a16:creationId xmlns="" xmlns:a16="http://schemas.microsoft.com/office/drawing/2014/main" id="{81403028-8662-49D0-ABEC-FA82283C19DF}"/>
                  </a:ext>
                </a:extLst>
              </p:cNvPr>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ṣļidé">
                <a:extLst>
                  <a:ext uri="{FF2B5EF4-FFF2-40B4-BE49-F238E27FC236}">
                    <a16:creationId xmlns="" xmlns:a16="http://schemas.microsoft.com/office/drawing/2014/main" id="{DBCC4F95-58D3-4677-83AB-E317FD0AD14B}"/>
                  </a:ext>
                </a:extLst>
              </p:cNvPr>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Sliḋe">
                <a:extLst>
                  <a:ext uri="{FF2B5EF4-FFF2-40B4-BE49-F238E27FC236}">
                    <a16:creationId xmlns="" xmlns:a16="http://schemas.microsoft.com/office/drawing/2014/main" id="{4B156D5E-EC09-44F9-AF23-1B0FAA14FDEB}"/>
                  </a:ext>
                </a:extLst>
              </p:cNvPr>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ḷíḓé">
                <a:extLst>
                  <a:ext uri="{FF2B5EF4-FFF2-40B4-BE49-F238E27FC236}">
                    <a16:creationId xmlns="" xmlns:a16="http://schemas.microsoft.com/office/drawing/2014/main" id="{9B9A395A-8789-4DD2-90D8-0E0481801046}"/>
                  </a:ext>
                </a:extLst>
              </p:cNvPr>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S1îḋe">
                <a:extLst>
                  <a:ext uri="{FF2B5EF4-FFF2-40B4-BE49-F238E27FC236}">
                    <a16:creationId xmlns="" xmlns:a16="http://schemas.microsoft.com/office/drawing/2014/main" id="{3701DEB9-A89D-4EC4-99F3-D4AE467EAE45}"/>
                  </a:ext>
                </a:extLst>
              </p:cNvPr>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1íḍê">
                <a:extLst>
                  <a:ext uri="{FF2B5EF4-FFF2-40B4-BE49-F238E27FC236}">
                    <a16:creationId xmlns="" xmlns:a16="http://schemas.microsoft.com/office/drawing/2014/main" id="{3394F3A9-F017-49D1-AF4E-F1C0A8B94EEC}"/>
                  </a:ext>
                </a:extLst>
              </p:cNvPr>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ṡļïḋé">
                <a:extLst>
                  <a:ext uri="{FF2B5EF4-FFF2-40B4-BE49-F238E27FC236}">
                    <a16:creationId xmlns="" xmlns:a16="http://schemas.microsoft.com/office/drawing/2014/main" id="{2E6ACFBC-588B-4508-90F6-7DF4E7649C6A}"/>
                  </a:ext>
                </a:extLst>
              </p:cNvPr>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Sḷîḓè">
                <a:extLst>
                  <a:ext uri="{FF2B5EF4-FFF2-40B4-BE49-F238E27FC236}">
                    <a16:creationId xmlns="" xmlns:a16="http://schemas.microsoft.com/office/drawing/2014/main" id="{1076BB04-E3A2-4DEA-BCCD-B2ABA3D6C7B2}"/>
                  </a:ext>
                </a:extLst>
              </p:cNvPr>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ḷïḑe">
                <a:extLst>
                  <a:ext uri="{FF2B5EF4-FFF2-40B4-BE49-F238E27FC236}">
                    <a16:creationId xmlns="" xmlns:a16="http://schemas.microsoft.com/office/drawing/2014/main" id="{E8A71BD9-2F77-4EF0-A2BC-BD22A8C89B9C}"/>
                  </a:ext>
                </a:extLst>
              </p:cNvPr>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ŝlïḋé">
                <a:extLst>
                  <a:ext uri="{FF2B5EF4-FFF2-40B4-BE49-F238E27FC236}">
                    <a16:creationId xmlns="" xmlns:a16="http://schemas.microsoft.com/office/drawing/2014/main" id="{3699C999-A835-4006-AE93-57720EFF2D41}"/>
                  </a:ext>
                </a:extLst>
              </p:cNvPr>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ŝlîḍê">
                <a:extLst>
                  <a:ext uri="{FF2B5EF4-FFF2-40B4-BE49-F238E27FC236}">
                    <a16:creationId xmlns="" xmlns:a16="http://schemas.microsoft.com/office/drawing/2014/main" id="{A010FAB2-3E0C-442C-8006-BBF2342234A0}"/>
                  </a:ext>
                </a:extLst>
              </p:cNvPr>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ŝḷíḋê">
                <a:extLst>
                  <a:ext uri="{FF2B5EF4-FFF2-40B4-BE49-F238E27FC236}">
                    <a16:creationId xmlns="" xmlns:a16="http://schemas.microsoft.com/office/drawing/2014/main" id="{7C2B9185-4F43-4CB0-A4EE-12F1F0ACC81D}"/>
                  </a:ext>
                </a:extLst>
              </p:cNvPr>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ŝḻidê">
                <a:extLst>
                  <a:ext uri="{FF2B5EF4-FFF2-40B4-BE49-F238E27FC236}">
                    <a16:creationId xmlns="" xmlns:a16="http://schemas.microsoft.com/office/drawing/2014/main" id="{521A7775-0778-4614-9E99-725995B7C4F7}"/>
                  </a:ext>
                </a:extLst>
              </p:cNvPr>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lîḑe">
                <a:extLst>
                  <a:ext uri="{FF2B5EF4-FFF2-40B4-BE49-F238E27FC236}">
                    <a16:creationId xmlns="" xmlns:a16="http://schemas.microsoft.com/office/drawing/2014/main" id="{94CF90AB-F4BC-429D-97BA-BEDAD0198D33}"/>
                  </a:ext>
                </a:extLst>
              </p:cNvPr>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ṧļïḓé">
                <a:extLst>
                  <a:ext uri="{FF2B5EF4-FFF2-40B4-BE49-F238E27FC236}">
                    <a16:creationId xmlns="" xmlns:a16="http://schemas.microsoft.com/office/drawing/2014/main" id="{EF9240EF-378F-42EF-9C17-BA13ECF3543C}"/>
                  </a:ext>
                </a:extLst>
              </p:cNvPr>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s1ïḓé">
                <a:extLst>
                  <a:ext uri="{FF2B5EF4-FFF2-40B4-BE49-F238E27FC236}">
                    <a16:creationId xmlns="" xmlns:a16="http://schemas.microsoft.com/office/drawing/2014/main" id="{001D81B9-0E6F-496A-AD20-65035D30DFA2}"/>
                  </a:ext>
                </a:extLst>
              </p:cNvPr>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ṣļide">
                <a:extLst>
                  <a:ext uri="{FF2B5EF4-FFF2-40B4-BE49-F238E27FC236}">
                    <a16:creationId xmlns="" xmlns:a16="http://schemas.microsoft.com/office/drawing/2014/main" id="{B84DEB46-AFF4-4A0A-AB98-3FF6862808E7}"/>
                  </a:ext>
                </a:extLst>
              </p:cNvPr>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1ïḋê">
                <a:extLst>
                  <a:ext uri="{FF2B5EF4-FFF2-40B4-BE49-F238E27FC236}">
                    <a16:creationId xmlns="" xmlns:a16="http://schemas.microsoft.com/office/drawing/2014/main" id="{69132AB7-0609-4C86-9C0E-E9BFA3546966}"/>
                  </a:ext>
                </a:extLst>
              </p:cNvPr>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ṣļíde">
                <a:extLst>
                  <a:ext uri="{FF2B5EF4-FFF2-40B4-BE49-F238E27FC236}">
                    <a16:creationId xmlns="" xmlns:a16="http://schemas.microsoft.com/office/drawing/2014/main" id="{BF69739E-C885-4EBE-ABAD-E5E4C0495737}"/>
                  </a:ext>
                </a:extLst>
              </p:cNvPr>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ṩ1íḋé">
                <a:extLst>
                  <a:ext uri="{FF2B5EF4-FFF2-40B4-BE49-F238E27FC236}">
                    <a16:creationId xmlns="" xmlns:a16="http://schemas.microsoft.com/office/drawing/2014/main" id="{6FAC8F6F-F92D-4541-9301-F342AFAF1B52}"/>
                  </a:ext>
                </a:extLst>
              </p:cNvPr>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ṥḻiḍe">
                <a:extLst>
                  <a:ext uri="{FF2B5EF4-FFF2-40B4-BE49-F238E27FC236}">
                    <a16:creationId xmlns="" xmlns:a16="http://schemas.microsoft.com/office/drawing/2014/main" id="{FAE619C9-775C-41FE-9FDD-E11F9360E278}"/>
                  </a:ext>
                </a:extLst>
              </p:cNvPr>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ŝ1íḓè">
                <a:extLst>
                  <a:ext uri="{FF2B5EF4-FFF2-40B4-BE49-F238E27FC236}">
                    <a16:creationId xmlns="" xmlns:a16="http://schemas.microsoft.com/office/drawing/2014/main" id="{C8F30356-3F04-46E6-80AE-8C4516419E6C}"/>
                  </a:ext>
                </a:extLst>
              </p:cNvPr>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ŝlíďe">
                <a:extLst>
                  <a:ext uri="{FF2B5EF4-FFF2-40B4-BE49-F238E27FC236}">
                    <a16:creationId xmlns="" xmlns:a16="http://schemas.microsoft.com/office/drawing/2014/main" id="{DE6DAA0A-E5A7-45B5-81D4-61C647800C02}"/>
                  </a:ext>
                </a:extLst>
              </p:cNvPr>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ṡľïḓe">
                <a:extLst>
                  <a:ext uri="{FF2B5EF4-FFF2-40B4-BE49-F238E27FC236}">
                    <a16:creationId xmlns="" xmlns:a16="http://schemas.microsoft.com/office/drawing/2014/main" id="{0B330B84-E43A-4822-B8FC-504958BA085B}"/>
                  </a:ext>
                </a:extLst>
              </p:cNvPr>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ṡ1ïḍè">
                <a:extLst>
                  <a:ext uri="{FF2B5EF4-FFF2-40B4-BE49-F238E27FC236}">
                    <a16:creationId xmlns="" xmlns:a16="http://schemas.microsoft.com/office/drawing/2014/main" id="{C1FC2424-7721-4E92-9C6C-B735A13D26A7}"/>
                  </a:ext>
                </a:extLst>
              </p:cNvPr>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sľïďè">
                <a:extLst>
                  <a:ext uri="{FF2B5EF4-FFF2-40B4-BE49-F238E27FC236}">
                    <a16:creationId xmlns="" xmlns:a16="http://schemas.microsoft.com/office/drawing/2014/main" id="{BF92851D-C8F3-4D3C-AC93-A80FD5101558}"/>
                  </a:ext>
                </a:extLst>
              </p:cNvPr>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ŝ1ïďé">
                <a:extLst>
                  <a:ext uri="{FF2B5EF4-FFF2-40B4-BE49-F238E27FC236}">
                    <a16:creationId xmlns="" xmlns:a16="http://schemas.microsoft.com/office/drawing/2014/main" id="{17CED7F2-5FB4-48B3-AC91-C1D0334B6011}"/>
                  </a:ext>
                </a:extLst>
              </p:cNvPr>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ṧḻidè">
                <a:extLst>
                  <a:ext uri="{FF2B5EF4-FFF2-40B4-BE49-F238E27FC236}">
                    <a16:creationId xmlns="" xmlns:a16="http://schemas.microsoft.com/office/drawing/2014/main" id="{1169425D-A1C5-4FFC-895D-1ACAC6F17F30}"/>
                  </a:ext>
                </a:extLst>
              </p:cNvPr>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sļiḋê">
                <a:extLst>
                  <a:ext uri="{FF2B5EF4-FFF2-40B4-BE49-F238E27FC236}">
                    <a16:creationId xmlns="" xmlns:a16="http://schemas.microsoft.com/office/drawing/2014/main" id="{F35314EF-9AD0-41D1-9B5D-DAB119AA22B8}"/>
                  </a:ext>
                </a:extLst>
              </p:cNvPr>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ṡḷîde">
                <a:extLst>
                  <a:ext uri="{FF2B5EF4-FFF2-40B4-BE49-F238E27FC236}">
                    <a16:creationId xmlns="" xmlns:a16="http://schemas.microsoft.com/office/drawing/2014/main" id="{7BEEF1C6-4DD0-430A-A039-0214C7D88C15}"/>
                  </a:ext>
                </a:extLst>
              </p:cNvPr>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Slîďé">
                <a:extLst>
                  <a:ext uri="{FF2B5EF4-FFF2-40B4-BE49-F238E27FC236}">
                    <a16:creationId xmlns="" xmlns:a16="http://schemas.microsoft.com/office/drawing/2014/main" id="{54E7B534-B8BB-4FED-AD98-EF2F2A1CC475}"/>
                  </a:ext>
                </a:extLst>
              </p:cNvPr>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ṥḷîde">
                <a:extLst>
                  <a:ext uri="{FF2B5EF4-FFF2-40B4-BE49-F238E27FC236}">
                    <a16:creationId xmlns="" xmlns:a16="http://schemas.microsoft.com/office/drawing/2014/main" id="{115C9F9A-3AE7-49C4-BC45-8906AD5FD726}"/>
                  </a:ext>
                </a:extLst>
              </p:cNvPr>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Sļïďe">
                <a:extLst>
                  <a:ext uri="{FF2B5EF4-FFF2-40B4-BE49-F238E27FC236}">
                    <a16:creationId xmlns="" xmlns:a16="http://schemas.microsoft.com/office/drawing/2014/main" id="{B0AEFDEF-6E4C-4C8C-9418-3CC235DFD74E}"/>
                  </a:ext>
                </a:extLst>
              </p:cNvPr>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ṧľîďè">
                <a:extLst>
                  <a:ext uri="{FF2B5EF4-FFF2-40B4-BE49-F238E27FC236}">
                    <a16:creationId xmlns="" xmlns:a16="http://schemas.microsoft.com/office/drawing/2014/main" id="{2C194E92-3D3F-4E97-ACD4-13C7025989B8}"/>
                  </a:ext>
                </a:extLst>
              </p:cNvPr>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ṩḻîḍé">
                <a:extLst>
                  <a:ext uri="{FF2B5EF4-FFF2-40B4-BE49-F238E27FC236}">
                    <a16:creationId xmlns="" xmlns:a16="http://schemas.microsoft.com/office/drawing/2014/main" id="{F8ED1B69-03F7-4D13-BD74-1B859E25D448}"/>
                  </a:ext>
                </a:extLst>
              </p:cNvPr>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ṩḷiďê">
                <a:extLst>
                  <a:ext uri="{FF2B5EF4-FFF2-40B4-BE49-F238E27FC236}">
                    <a16:creationId xmlns="" xmlns:a16="http://schemas.microsoft.com/office/drawing/2014/main" id="{EFC35807-8B38-42EB-A4AB-031F2C7858F8}"/>
                  </a:ext>
                </a:extLst>
              </p:cNvPr>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sḻídè">
                <a:extLst>
                  <a:ext uri="{FF2B5EF4-FFF2-40B4-BE49-F238E27FC236}">
                    <a16:creationId xmlns="" xmlns:a16="http://schemas.microsoft.com/office/drawing/2014/main" id="{931A60A0-B1EA-4857-98A3-C0760DB5ED39}"/>
                  </a:ext>
                </a:extLst>
              </p:cNvPr>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śḻíde">
                <a:extLst>
                  <a:ext uri="{FF2B5EF4-FFF2-40B4-BE49-F238E27FC236}">
                    <a16:creationId xmlns="" xmlns:a16="http://schemas.microsoft.com/office/drawing/2014/main" id="{0C29CDF1-3220-44BC-BC69-5DF17BE44852}"/>
                  </a:ext>
                </a:extLst>
              </p:cNvPr>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ṩľîḍe">
                <a:extLst>
                  <a:ext uri="{FF2B5EF4-FFF2-40B4-BE49-F238E27FC236}">
                    <a16:creationId xmlns="" xmlns:a16="http://schemas.microsoft.com/office/drawing/2014/main" id="{66CBDAA9-AC02-44AA-8ED0-A497953680F2}"/>
                  </a:ext>
                </a:extLst>
              </p:cNvPr>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ś1ïdè">
                <a:extLst>
                  <a:ext uri="{FF2B5EF4-FFF2-40B4-BE49-F238E27FC236}">
                    <a16:creationId xmlns="" xmlns:a16="http://schemas.microsoft.com/office/drawing/2014/main" id="{C88F588A-2AC2-4748-992E-9BE68255143E}"/>
                  </a:ext>
                </a:extLst>
              </p:cNvPr>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ṥ1íďé">
                <a:extLst>
                  <a:ext uri="{FF2B5EF4-FFF2-40B4-BE49-F238E27FC236}">
                    <a16:creationId xmlns="" xmlns:a16="http://schemas.microsoft.com/office/drawing/2014/main" id="{07C9F5EB-CA1D-4BBD-866D-A615CB29704B}"/>
                  </a:ext>
                </a:extLst>
              </p:cNvPr>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ṧ1îḍé">
                <a:extLst>
                  <a:ext uri="{FF2B5EF4-FFF2-40B4-BE49-F238E27FC236}">
                    <a16:creationId xmlns="" xmlns:a16="http://schemas.microsoft.com/office/drawing/2014/main" id="{0F462C95-6D2D-4416-80E3-BD887C0163CD}"/>
                  </a:ext>
                </a:extLst>
              </p:cNvPr>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šḷïdé">
                <a:extLst>
                  <a:ext uri="{FF2B5EF4-FFF2-40B4-BE49-F238E27FC236}">
                    <a16:creationId xmlns="" xmlns:a16="http://schemas.microsoft.com/office/drawing/2014/main" id="{B1BF21DC-A0E5-41E3-9B2F-2AA768F38BDD}"/>
                  </a:ext>
                </a:extLst>
              </p:cNvPr>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ṩlîḋe">
                <a:extLst>
                  <a:ext uri="{FF2B5EF4-FFF2-40B4-BE49-F238E27FC236}">
                    <a16:creationId xmlns="" xmlns:a16="http://schemas.microsoft.com/office/drawing/2014/main" id="{C1CD6AA3-AAC9-419B-9F53-65DFEE140C03}"/>
                  </a:ext>
                </a:extLst>
              </p:cNvPr>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s1îḍé">
                <a:extLst>
                  <a:ext uri="{FF2B5EF4-FFF2-40B4-BE49-F238E27FC236}">
                    <a16:creationId xmlns="" xmlns:a16="http://schemas.microsoft.com/office/drawing/2014/main" id="{3D008F68-694E-4143-83C6-2784FB47D5FA}"/>
                  </a:ext>
                </a:extLst>
              </p:cNvPr>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ṩ1îḑé">
                <a:extLst>
                  <a:ext uri="{FF2B5EF4-FFF2-40B4-BE49-F238E27FC236}">
                    <a16:creationId xmlns="" xmlns:a16="http://schemas.microsoft.com/office/drawing/2014/main" id="{80BAAC2B-F4F0-4004-9ACE-5F5ECF6104BF}"/>
                  </a:ext>
                </a:extLst>
              </p:cNvPr>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ślíḓè">
                <a:extLst>
                  <a:ext uri="{FF2B5EF4-FFF2-40B4-BE49-F238E27FC236}">
                    <a16:creationId xmlns="" xmlns:a16="http://schemas.microsoft.com/office/drawing/2014/main" id="{5CEC32A4-11D3-4B7A-9AD1-34E37B2A5836}"/>
                  </a:ext>
                </a:extLst>
              </p:cNvPr>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ŝḻïḑé">
                <a:extLst>
                  <a:ext uri="{FF2B5EF4-FFF2-40B4-BE49-F238E27FC236}">
                    <a16:creationId xmlns="" xmlns:a16="http://schemas.microsoft.com/office/drawing/2014/main" id="{163AB61F-DE01-40F7-A7B7-499AEA6CE2D6}"/>
                  </a:ext>
                </a:extLst>
              </p:cNvPr>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ṧ1íḑé">
                <a:extLst>
                  <a:ext uri="{FF2B5EF4-FFF2-40B4-BE49-F238E27FC236}">
                    <a16:creationId xmlns="" xmlns:a16="http://schemas.microsoft.com/office/drawing/2014/main" id="{49C11118-F325-494C-800D-787A5A550024}"/>
                  </a:ext>
                </a:extLst>
              </p:cNvPr>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sľïḋê">
                <a:extLst>
                  <a:ext uri="{FF2B5EF4-FFF2-40B4-BE49-F238E27FC236}">
                    <a16:creationId xmlns="" xmlns:a16="http://schemas.microsoft.com/office/drawing/2014/main" id="{3D66C58F-9228-4C63-8752-7078B63F0CB6}"/>
                  </a:ext>
                </a:extLst>
              </p:cNvPr>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Sľíďe">
                <a:extLst>
                  <a:ext uri="{FF2B5EF4-FFF2-40B4-BE49-F238E27FC236}">
                    <a16:creationId xmlns="" xmlns:a16="http://schemas.microsoft.com/office/drawing/2014/main" id="{440F9F40-1F22-4E19-9325-239D961A3EBE}"/>
                  </a:ext>
                </a:extLst>
              </p:cNvPr>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ṣliḍê">
                <a:extLst>
                  <a:ext uri="{FF2B5EF4-FFF2-40B4-BE49-F238E27FC236}">
                    <a16:creationId xmlns="" xmlns:a16="http://schemas.microsoft.com/office/drawing/2014/main" id="{41385B2E-B19D-4FA8-AF49-D4F4CCD8929F}"/>
                  </a:ext>
                </a:extLst>
              </p:cNvPr>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sļiḍè">
                <a:extLst>
                  <a:ext uri="{FF2B5EF4-FFF2-40B4-BE49-F238E27FC236}">
                    <a16:creationId xmlns="" xmlns:a16="http://schemas.microsoft.com/office/drawing/2014/main" id="{D16770FA-C6F5-40BB-8179-F3CC7FC0C31C}"/>
                  </a:ext>
                </a:extLst>
              </p:cNvPr>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śļídé">
                <a:extLst>
                  <a:ext uri="{FF2B5EF4-FFF2-40B4-BE49-F238E27FC236}">
                    <a16:creationId xmlns="" xmlns:a16="http://schemas.microsoft.com/office/drawing/2014/main" id="{B9F688E4-8BC0-4DA3-9B19-13EE5B4102B3}"/>
                  </a:ext>
                </a:extLst>
              </p:cNvPr>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ḻîḍé">
                <a:extLst>
                  <a:ext uri="{FF2B5EF4-FFF2-40B4-BE49-F238E27FC236}">
                    <a16:creationId xmlns="" xmlns:a16="http://schemas.microsoft.com/office/drawing/2014/main" id="{58A98082-B40B-4124-AFF6-A99DFA739402}"/>
                  </a:ext>
                </a:extLst>
              </p:cNvPr>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ṩ1íḓé">
                <a:extLst>
                  <a:ext uri="{FF2B5EF4-FFF2-40B4-BE49-F238E27FC236}">
                    <a16:creationId xmlns="" xmlns:a16="http://schemas.microsoft.com/office/drawing/2014/main" id="{46F46E99-FB69-4E0C-90D8-AC41793864F9}"/>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ṧḻïḋê">
                <a:extLst>
                  <a:ext uri="{FF2B5EF4-FFF2-40B4-BE49-F238E27FC236}">
                    <a16:creationId xmlns="" xmlns:a16="http://schemas.microsoft.com/office/drawing/2014/main" id="{A62F7D8B-6030-4520-9103-1E843C3B5D76}"/>
                  </a:ext>
                </a:extLst>
              </p:cNvPr>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ṡľíďè">
                <a:extLst>
                  <a:ext uri="{FF2B5EF4-FFF2-40B4-BE49-F238E27FC236}">
                    <a16:creationId xmlns="" xmlns:a16="http://schemas.microsoft.com/office/drawing/2014/main" id="{60A47CF3-BE9C-4106-8870-70051AAA7D84}"/>
                  </a:ext>
                </a:extLst>
              </p:cNvPr>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Sļïďê">
                <a:extLst>
                  <a:ext uri="{FF2B5EF4-FFF2-40B4-BE49-F238E27FC236}">
                    <a16:creationId xmlns="" xmlns:a16="http://schemas.microsoft.com/office/drawing/2014/main" id="{CED71EA4-9023-46A4-A85D-04DE387A91FC}"/>
                  </a:ext>
                </a:extLst>
              </p:cNvPr>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s1ïḓè">
                <a:extLst>
                  <a:ext uri="{FF2B5EF4-FFF2-40B4-BE49-F238E27FC236}">
                    <a16:creationId xmlns="" xmlns:a16="http://schemas.microsoft.com/office/drawing/2014/main" id="{5097DEDE-F948-4B5C-A982-6FBB1201A83C}"/>
                  </a:ext>
                </a:extLst>
              </p:cNvPr>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S1îďê">
                <a:extLst>
                  <a:ext uri="{FF2B5EF4-FFF2-40B4-BE49-F238E27FC236}">
                    <a16:creationId xmlns="" xmlns:a16="http://schemas.microsoft.com/office/drawing/2014/main" id="{22BE5592-B0FD-41A4-8097-E52E7CE5423F}"/>
                  </a:ext>
                </a:extLst>
              </p:cNvPr>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šľïdé">
                <a:extLst>
                  <a:ext uri="{FF2B5EF4-FFF2-40B4-BE49-F238E27FC236}">
                    <a16:creationId xmlns="" xmlns:a16="http://schemas.microsoft.com/office/drawing/2014/main" id="{89F8A400-D091-4379-AB30-F176E3D328A6}"/>
                  </a:ext>
                </a:extLst>
              </p:cNvPr>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1îdé">
                <a:extLst>
                  <a:ext uri="{FF2B5EF4-FFF2-40B4-BE49-F238E27FC236}">
                    <a16:creationId xmlns="" xmlns:a16="http://schemas.microsoft.com/office/drawing/2014/main" id="{685E8793-9F1D-4E54-95D7-217E5830FC3B}"/>
                  </a:ext>
                </a:extLst>
              </p:cNvPr>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śľîḑè">
                <a:extLst>
                  <a:ext uri="{FF2B5EF4-FFF2-40B4-BE49-F238E27FC236}">
                    <a16:creationId xmlns="" xmlns:a16="http://schemas.microsoft.com/office/drawing/2014/main" id="{A4B737B0-FEAE-4E4B-AE73-7048F3A16BEF}"/>
                  </a:ext>
                </a:extLst>
              </p:cNvPr>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ṡļidé">
                <a:extLst>
                  <a:ext uri="{FF2B5EF4-FFF2-40B4-BE49-F238E27FC236}">
                    <a16:creationId xmlns="" xmlns:a16="http://schemas.microsoft.com/office/drawing/2014/main" id="{293D8BC7-8444-4655-AE92-A5CD2EBD237A}"/>
                  </a:ext>
                </a:extLst>
              </p:cNvPr>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š1íďe">
                <a:extLst>
                  <a:ext uri="{FF2B5EF4-FFF2-40B4-BE49-F238E27FC236}">
                    <a16:creationId xmlns="" xmlns:a16="http://schemas.microsoft.com/office/drawing/2014/main" id="{44805B2C-E021-4F7E-B9CB-AAFC67790EE8}"/>
                  </a:ext>
                </a:extLst>
              </p:cNvPr>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ŝļíḍe">
                <a:extLst>
                  <a:ext uri="{FF2B5EF4-FFF2-40B4-BE49-F238E27FC236}">
                    <a16:creationId xmlns="" xmlns:a16="http://schemas.microsoft.com/office/drawing/2014/main" id="{4E93B4F0-F014-435E-B3AD-C363FA41C8CD}"/>
                  </a:ext>
                </a:extLst>
              </p:cNvPr>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şḻïḋê">
                <a:extLst>
                  <a:ext uri="{FF2B5EF4-FFF2-40B4-BE49-F238E27FC236}">
                    <a16:creationId xmlns="" xmlns:a16="http://schemas.microsoft.com/office/drawing/2014/main" id="{30371C18-16DB-4798-A3F2-48C63761B9B9}"/>
                  </a:ext>
                </a:extLst>
              </p:cNvPr>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ŝ1íḓè">
                <a:extLst>
                  <a:ext uri="{FF2B5EF4-FFF2-40B4-BE49-F238E27FC236}">
                    <a16:creationId xmlns="" xmlns:a16="http://schemas.microsoft.com/office/drawing/2014/main" id="{6DE6B634-C58F-4EFC-8887-599FA96680BE}"/>
                  </a:ext>
                </a:extLst>
              </p:cNvPr>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ṩľîḑè">
                <a:extLst>
                  <a:ext uri="{FF2B5EF4-FFF2-40B4-BE49-F238E27FC236}">
                    <a16:creationId xmlns="" xmlns:a16="http://schemas.microsoft.com/office/drawing/2014/main" id="{046D3BD8-9C8C-412F-9319-6A944CCF580E}"/>
                  </a:ext>
                </a:extLst>
              </p:cNvPr>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ŝḷïḋè">
                <a:extLst>
                  <a:ext uri="{FF2B5EF4-FFF2-40B4-BE49-F238E27FC236}">
                    <a16:creationId xmlns="" xmlns:a16="http://schemas.microsoft.com/office/drawing/2014/main" id="{54A089E8-EA4D-4FB0-819E-5997D4B2795C}"/>
                  </a:ext>
                </a:extLst>
              </p:cNvPr>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lïḓè">
                <a:extLst>
                  <a:ext uri="{FF2B5EF4-FFF2-40B4-BE49-F238E27FC236}">
                    <a16:creationId xmlns="" xmlns:a16="http://schemas.microsoft.com/office/drawing/2014/main" id="{5A4DB323-0B56-4157-B86B-C425FCD055EF}"/>
                  </a:ext>
                </a:extLst>
              </p:cNvPr>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iŝḻíḑé">
                <a:extLst>
                  <a:ext uri="{FF2B5EF4-FFF2-40B4-BE49-F238E27FC236}">
                    <a16:creationId xmlns="" xmlns:a16="http://schemas.microsoft.com/office/drawing/2014/main" id="{9CDF847F-496C-4E90-B8BC-D253A77B6E4D}"/>
                  </a:ext>
                </a:extLst>
              </p:cNvPr>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s1ïdè">
                <a:extLst>
                  <a:ext uri="{FF2B5EF4-FFF2-40B4-BE49-F238E27FC236}">
                    <a16:creationId xmlns="" xmlns:a16="http://schemas.microsoft.com/office/drawing/2014/main" id="{40EB37C9-AE9D-434A-8E4D-6D9BE3489307}"/>
                  </a:ext>
                </a:extLst>
              </p:cNvPr>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ś1îḍè">
                <a:extLst>
                  <a:ext uri="{FF2B5EF4-FFF2-40B4-BE49-F238E27FC236}">
                    <a16:creationId xmlns="" xmlns:a16="http://schemas.microsoft.com/office/drawing/2014/main" id="{7DDD0E99-3624-4174-96FE-1498A6FA4449}"/>
                  </a:ext>
                </a:extLst>
              </p:cNvPr>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1idé">
                <a:extLst>
                  <a:ext uri="{FF2B5EF4-FFF2-40B4-BE49-F238E27FC236}">
                    <a16:creationId xmlns="" xmlns:a16="http://schemas.microsoft.com/office/drawing/2014/main" id="{189256FC-93A2-43E1-AE0D-BFE0F70F7DA6}"/>
                  </a:ext>
                </a:extLst>
              </p:cNvPr>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ḷîḋe">
                <a:extLst>
                  <a:ext uri="{FF2B5EF4-FFF2-40B4-BE49-F238E27FC236}">
                    <a16:creationId xmlns="" xmlns:a16="http://schemas.microsoft.com/office/drawing/2014/main" id="{4CC0ACAD-23E1-410E-A38F-3B21A5FBAF93}"/>
                  </a:ext>
                </a:extLst>
              </p:cNvPr>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šḻîḋe">
                <a:extLst>
                  <a:ext uri="{FF2B5EF4-FFF2-40B4-BE49-F238E27FC236}">
                    <a16:creationId xmlns="" xmlns:a16="http://schemas.microsoft.com/office/drawing/2014/main" id="{4404BEC9-01D6-424C-BAED-5DBB98F3C33A}"/>
                  </a:ext>
                </a:extLst>
              </p:cNvPr>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ŝḻïdé">
                <a:extLst>
                  <a:ext uri="{FF2B5EF4-FFF2-40B4-BE49-F238E27FC236}">
                    <a16:creationId xmlns="" xmlns:a16="http://schemas.microsoft.com/office/drawing/2014/main" id="{ACE8615E-6068-4FD6-A6A0-81BB3A57084A}"/>
                  </a:ext>
                </a:extLst>
              </p:cNvPr>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ṥļíḍê">
                <a:extLst>
                  <a:ext uri="{FF2B5EF4-FFF2-40B4-BE49-F238E27FC236}">
                    <a16:creationId xmlns="" xmlns:a16="http://schemas.microsoft.com/office/drawing/2014/main" id="{5AC16DF3-7BF3-4B8E-A5EF-FD476F345017}"/>
                  </a:ext>
                </a:extLst>
              </p:cNvPr>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Sḷïḍé">
                <a:extLst>
                  <a:ext uri="{FF2B5EF4-FFF2-40B4-BE49-F238E27FC236}">
                    <a16:creationId xmlns="" xmlns:a16="http://schemas.microsoft.com/office/drawing/2014/main" id="{EFD5E0DB-409D-4881-9148-9A87B6BBBE6C}"/>
                  </a:ext>
                </a:extLst>
              </p:cNvPr>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iďè">
                <a:extLst>
                  <a:ext uri="{FF2B5EF4-FFF2-40B4-BE49-F238E27FC236}">
                    <a16:creationId xmlns="" xmlns:a16="http://schemas.microsoft.com/office/drawing/2014/main" id="{60108361-786F-4C57-95D5-2CB94746FBAB}"/>
                  </a:ext>
                </a:extLst>
              </p:cNvPr>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şḻïḋe">
                <a:extLst>
                  <a:ext uri="{FF2B5EF4-FFF2-40B4-BE49-F238E27FC236}">
                    <a16:creationId xmlns="" xmlns:a16="http://schemas.microsoft.com/office/drawing/2014/main" id="{24D2221C-3659-4D60-9C41-718B9A7AE99D}"/>
                  </a:ext>
                </a:extLst>
              </p:cNvPr>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š1ïdé">
                <a:extLst>
                  <a:ext uri="{FF2B5EF4-FFF2-40B4-BE49-F238E27FC236}">
                    <a16:creationId xmlns="" xmlns:a16="http://schemas.microsoft.com/office/drawing/2014/main" id="{7229BA78-6793-4872-B95F-33C002B260A4}"/>
                  </a:ext>
                </a:extLst>
              </p:cNvPr>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ŝ1îḑè">
                <a:extLst>
                  <a:ext uri="{FF2B5EF4-FFF2-40B4-BE49-F238E27FC236}">
                    <a16:creationId xmlns="" xmlns:a16="http://schemas.microsoft.com/office/drawing/2014/main" id="{2C5F8072-421B-4A02-821F-8A27078D29DD}"/>
                  </a:ext>
                </a:extLst>
              </p:cNvPr>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Sḷïḍe">
                <a:extLst>
                  <a:ext uri="{FF2B5EF4-FFF2-40B4-BE49-F238E27FC236}">
                    <a16:creationId xmlns="" xmlns:a16="http://schemas.microsoft.com/office/drawing/2014/main" id="{7F3FA51E-C739-43E4-95F9-C01AA60E884C}"/>
                  </a:ext>
                </a:extLst>
              </p:cNvPr>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ṧļíḍe">
                <a:extLst>
                  <a:ext uri="{FF2B5EF4-FFF2-40B4-BE49-F238E27FC236}">
                    <a16:creationId xmlns="" xmlns:a16="http://schemas.microsoft.com/office/drawing/2014/main" id="{C8AA2788-AD49-46F4-92BE-F472DFEA5B53}"/>
                  </a:ext>
                </a:extLst>
              </p:cNvPr>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ṩḷíde">
                <a:extLst>
                  <a:ext uri="{FF2B5EF4-FFF2-40B4-BE49-F238E27FC236}">
                    <a16:creationId xmlns="" xmlns:a16="http://schemas.microsoft.com/office/drawing/2014/main" id="{C13C54BF-0296-4D18-BF86-4AD68AD86633}"/>
                  </a:ext>
                </a:extLst>
              </p:cNvPr>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ṡlíḓè">
                <a:extLst>
                  <a:ext uri="{FF2B5EF4-FFF2-40B4-BE49-F238E27FC236}">
                    <a16:creationId xmlns="" xmlns:a16="http://schemas.microsoft.com/office/drawing/2014/main" id="{D7B9B593-2FDF-4423-93B3-398B20295FEE}"/>
                  </a:ext>
                </a:extLst>
              </p:cNvPr>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1iḋé">
                <a:extLst>
                  <a:ext uri="{FF2B5EF4-FFF2-40B4-BE49-F238E27FC236}">
                    <a16:creationId xmlns="" xmlns:a16="http://schemas.microsoft.com/office/drawing/2014/main" id="{8605EDF5-D74D-4BA2-94DD-0446C5953E1A}"/>
                  </a:ext>
                </a:extLst>
              </p:cNvPr>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ŝľiďê">
                <a:extLst>
                  <a:ext uri="{FF2B5EF4-FFF2-40B4-BE49-F238E27FC236}">
                    <a16:creationId xmlns="" xmlns:a16="http://schemas.microsoft.com/office/drawing/2014/main" id="{66F1DFE9-AE64-47E0-861C-41512F511404}"/>
                  </a:ext>
                </a:extLst>
              </p:cNvPr>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ļïḑé">
                <a:extLst>
                  <a:ext uri="{FF2B5EF4-FFF2-40B4-BE49-F238E27FC236}">
                    <a16:creationId xmlns="" xmlns:a16="http://schemas.microsoft.com/office/drawing/2014/main" id="{04F96FF1-1EE5-4324-B354-D8AA3916A85B}"/>
                  </a:ext>
                </a:extLst>
              </p:cNvPr>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ľïḑé">
                <a:extLst>
                  <a:ext uri="{FF2B5EF4-FFF2-40B4-BE49-F238E27FC236}">
                    <a16:creationId xmlns="" xmlns:a16="http://schemas.microsoft.com/office/drawing/2014/main" id="{47B40099-598B-4AC6-9ED7-C892E13C5DAF}"/>
                  </a:ext>
                </a:extLst>
              </p:cNvPr>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sḷïďè">
                <a:extLst>
                  <a:ext uri="{FF2B5EF4-FFF2-40B4-BE49-F238E27FC236}">
                    <a16:creationId xmlns="" xmlns:a16="http://schemas.microsoft.com/office/drawing/2014/main" id="{F90758D0-9BDA-4BE5-A5EB-22308D853498}"/>
                  </a:ext>
                </a:extLst>
              </p:cNvPr>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ṧlíďe">
                <a:extLst>
                  <a:ext uri="{FF2B5EF4-FFF2-40B4-BE49-F238E27FC236}">
                    <a16:creationId xmlns="" xmlns:a16="http://schemas.microsoft.com/office/drawing/2014/main" id="{968D1765-6292-4764-A1F1-2EEF2B333581}"/>
                  </a:ext>
                </a:extLst>
              </p:cNvPr>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iśļïďé">
                <a:extLst>
                  <a:ext uri="{FF2B5EF4-FFF2-40B4-BE49-F238E27FC236}">
                    <a16:creationId xmlns="" xmlns:a16="http://schemas.microsoft.com/office/drawing/2014/main" id="{8C15FFEA-5C54-4390-A21B-9E75B534FE43}"/>
                  </a:ext>
                </a:extLst>
              </p:cNvPr>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śľïḓê">
                <a:extLst>
                  <a:ext uri="{FF2B5EF4-FFF2-40B4-BE49-F238E27FC236}">
                    <a16:creationId xmlns="" xmlns:a16="http://schemas.microsoft.com/office/drawing/2014/main" id="{3103085B-1269-42A0-BADE-15E9883675C3}"/>
                  </a:ext>
                </a:extLst>
              </p:cNvPr>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šḷïḑé">
                <a:extLst>
                  <a:ext uri="{FF2B5EF4-FFF2-40B4-BE49-F238E27FC236}">
                    <a16:creationId xmlns="" xmlns:a16="http://schemas.microsoft.com/office/drawing/2014/main" id="{28820D67-453E-4792-A41D-DABB65553BCE}"/>
                  </a:ext>
                </a:extLst>
              </p:cNvPr>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şḷîde">
                <a:extLst>
                  <a:ext uri="{FF2B5EF4-FFF2-40B4-BE49-F238E27FC236}">
                    <a16:creationId xmlns="" xmlns:a16="http://schemas.microsoft.com/office/drawing/2014/main" id="{5FC62F95-4C7F-45CA-92FE-C4D7A43EB195}"/>
                  </a:ext>
                </a:extLst>
              </p:cNvPr>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ṥḷiďe">
                <a:extLst>
                  <a:ext uri="{FF2B5EF4-FFF2-40B4-BE49-F238E27FC236}">
                    <a16:creationId xmlns="" xmlns:a16="http://schemas.microsoft.com/office/drawing/2014/main" id="{E926CDA9-B257-4F37-B4D1-F2F0A37914AB}"/>
                  </a:ext>
                </a:extLst>
              </p:cNvPr>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ṩ1íḓè">
                <a:extLst>
                  <a:ext uri="{FF2B5EF4-FFF2-40B4-BE49-F238E27FC236}">
                    <a16:creationId xmlns="" xmlns:a16="http://schemas.microsoft.com/office/drawing/2014/main" id="{5FEE4329-AB30-4E20-9566-4F4CA5892739}"/>
                  </a:ext>
                </a:extLst>
              </p:cNvPr>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ṧľîḋè">
                <a:extLst>
                  <a:ext uri="{FF2B5EF4-FFF2-40B4-BE49-F238E27FC236}">
                    <a16:creationId xmlns="" xmlns:a16="http://schemas.microsoft.com/office/drawing/2014/main" id="{C284F504-16F3-4722-A2B8-AF3209FA2EB6}"/>
                  </a:ext>
                </a:extLst>
              </p:cNvPr>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ľîḍe">
                <a:extLst>
                  <a:ext uri="{FF2B5EF4-FFF2-40B4-BE49-F238E27FC236}">
                    <a16:creationId xmlns="" xmlns:a16="http://schemas.microsoft.com/office/drawing/2014/main" id="{CE206D84-512A-4395-8DBC-4D7137C0989E}"/>
                  </a:ext>
                </a:extLst>
              </p:cNvPr>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ṩ1îḋe">
                <a:extLst>
                  <a:ext uri="{FF2B5EF4-FFF2-40B4-BE49-F238E27FC236}">
                    <a16:creationId xmlns="" xmlns:a16="http://schemas.microsoft.com/office/drawing/2014/main" id="{7A3712EA-6D69-4B01-82CA-83C20379D86B}"/>
                  </a:ext>
                </a:extLst>
              </p:cNvPr>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ṥlíďè">
                <a:extLst>
                  <a:ext uri="{FF2B5EF4-FFF2-40B4-BE49-F238E27FC236}">
                    <a16:creationId xmlns="" xmlns:a16="http://schemas.microsoft.com/office/drawing/2014/main" id="{BCB68AA0-5307-45D4-89AD-5512D2B7AAE4}"/>
                  </a:ext>
                </a:extLst>
              </p:cNvPr>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ṣlíḋè">
                <a:extLst>
                  <a:ext uri="{FF2B5EF4-FFF2-40B4-BE49-F238E27FC236}">
                    <a16:creationId xmlns="" xmlns:a16="http://schemas.microsoft.com/office/drawing/2014/main" id="{A1CC1852-1412-48CC-90B7-C72440B16775}"/>
                  </a:ext>
                </a:extLst>
              </p:cNvPr>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líḓê">
                <a:extLst>
                  <a:ext uri="{FF2B5EF4-FFF2-40B4-BE49-F238E27FC236}">
                    <a16:creationId xmlns="" xmlns:a16="http://schemas.microsoft.com/office/drawing/2014/main" id="{EC0669BC-AFEA-4FA0-BD19-FBC1A766FCD2}"/>
                  </a:ext>
                </a:extLst>
              </p:cNvPr>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śḷíḍê">
                <a:extLst>
                  <a:ext uri="{FF2B5EF4-FFF2-40B4-BE49-F238E27FC236}">
                    <a16:creationId xmlns="" xmlns:a16="http://schemas.microsoft.com/office/drawing/2014/main" id="{C13A1AF7-1AE4-4F6A-9A0F-1C6C676D7B73}"/>
                  </a:ext>
                </a:extLst>
              </p:cNvPr>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1îḑé">
                <a:extLst>
                  <a:ext uri="{FF2B5EF4-FFF2-40B4-BE49-F238E27FC236}">
                    <a16:creationId xmlns="" xmlns:a16="http://schemas.microsoft.com/office/drawing/2014/main" id="{FE41A36E-70EF-4806-9F65-786F00FD9938}"/>
                  </a:ext>
                </a:extLst>
              </p:cNvPr>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liďe">
                <a:extLst>
                  <a:ext uri="{FF2B5EF4-FFF2-40B4-BE49-F238E27FC236}">
                    <a16:creationId xmlns="" xmlns:a16="http://schemas.microsoft.com/office/drawing/2014/main" id="{0EE86610-F6F7-4296-9EC5-C7B9EE14E491}"/>
                  </a:ext>
                </a:extLst>
              </p:cNvPr>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ṥḷiḓé">
                <a:extLst>
                  <a:ext uri="{FF2B5EF4-FFF2-40B4-BE49-F238E27FC236}">
                    <a16:creationId xmlns="" xmlns:a16="http://schemas.microsoft.com/office/drawing/2014/main" id="{E9188083-F106-4B77-A0AC-0DD9C8D94792}"/>
                  </a:ext>
                </a:extLst>
              </p:cNvPr>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ïṧḻiḓè">
                <a:extLst>
                  <a:ext uri="{FF2B5EF4-FFF2-40B4-BE49-F238E27FC236}">
                    <a16:creationId xmlns="" xmlns:a16="http://schemas.microsoft.com/office/drawing/2014/main" id="{348679E0-A67D-4341-A40B-6609BBE837CE}"/>
                  </a:ext>
                </a:extLst>
              </p:cNvPr>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sļíḑê">
                <a:extLst>
                  <a:ext uri="{FF2B5EF4-FFF2-40B4-BE49-F238E27FC236}">
                    <a16:creationId xmlns="" xmlns:a16="http://schemas.microsoft.com/office/drawing/2014/main" id="{CC957B85-C5EA-488C-921C-077793E80822}"/>
                  </a:ext>
                </a:extLst>
              </p:cNvPr>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ş1íḑê">
                <a:extLst>
                  <a:ext uri="{FF2B5EF4-FFF2-40B4-BE49-F238E27FC236}">
                    <a16:creationId xmlns="" xmlns:a16="http://schemas.microsoft.com/office/drawing/2014/main" id="{CC1BAFD8-C36B-4639-BCE0-369CBF28C522}"/>
                  </a:ext>
                </a:extLst>
              </p:cNvPr>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ṡḻïḋè">
                <a:extLst>
                  <a:ext uri="{FF2B5EF4-FFF2-40B4-BE49-F238E27FC236}">
                    <a16:creationId xmlns="" xmlns:a16="http://schemas.microsoft.com/office/drawing/2014/main" id="{66453FE3-1FE4-41A2-BC77-1D584BB3DFE0}"/>
                  </a:ext>
                </a:extLst>
              </p:cNvPr>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šliḋè">
                <a:extLst>
                  <a:ext uri="{FF2B5EF4-FFF2-40B4-BE49-F238E27FC236}">
                    <a16:creationId xmlns="" xmlns:a16="http://schemas.microsoft.com/office/drawing/2014/main" id="{77718C2F-1DDA-4C20-B1BB-F8F44BCC93CF}"/>
                  </a:ext>
                </a:extLst>
              </p:cNvPr>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ļiḑé">
                <a:extLst>
                  <a:ext uri="{FF2B5EF4-FFF2-40B4-BE49-F238E27FC236}">
                    <a16:creationId xmlns="" xmlns:a16="http://schemas.microsoft.com/office/drawing/2014/main" id="{F62671D1-6B20-4628-A52A-7909A79C588E}"/>
                  </a:ext>
                </a:extLst>
              </p:cNvPr>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ṣľïḓè">
                <a:extLst>
                  <a:ext uri="{FF2B5EF4-FFF2-40B4-BE49-F238E27FC236}">
                    <a16:creationId xmlns="" xmlns:a16="http://schemas.microsoft.com/office/drawing/2014/main" id="{5B98AC66-4034-4515-A38E-0491D4E02283}"/>
                  </a:ext>
                </a:extLst>
              </p:cNvPr>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ïṧľíḓê">
                <a:extLst>
                  <a:ext uri="{FF2B5EF4-FFF2-40B4-BE49-F238E27FC236}">
                    <a16:creationId xmlns="" xmlns:a16="http://schemas.microsoft.com/office/drawing/2014/main" id="{502D4BF1-0651-410A-8599-D2810F7F1977}"/>
                  </a:ext>
                </a:extLst>
              </p:cNvPr>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ṧḻïḓè">
                <a:extLst>
                  <a:ext uri="{FF2B5EF4-FFF2-40B4-BE49-F238E27FC236}">
                    <a16:creationId xmlns="" xmlns:a16="http://schemas.microsoft.com/office/drawing/2014/main" id="{CE6AFCC9-3892-479A-B659-8ECC14B5D529}"/>
                  </a:ext>
                </a:extLst>
              </p:cNvPr>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ļîdê">
                <a:extLst>
                  <a:ext uri="{FF2B5EF4-FFF2-40B4-BE49-F238E27FC236}">
                    <a16:creationId xmlns="" xmlns:a16="http://schemas.microsoft.com/office/drawing/2014/main" id="{162D734E-795F-4A21-BCBB-92D24767122F}"/>
                  </a:ext>
                </a:extLst>
              </p:cNvPr>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ṧḻíḋè">
                <a:extLst>
                  <a:ext uri="{FF2B5EF4-FFF2-40B4-BE49-F238E27FC236}">
                    <a16:creationId xmlns="" xmlns:a16="http://schemas.microsoft.com/office/drawing/2014/main" id="{3BC028C6-4F46-4809-A7E3-DF5D16C49393}"/>
                  </a:ext>
                </a:extLst>
              </p:cNvPr>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Sľíḍê">
                <a:extLst>
                  <a:ext uri="{FF2B5EF4-FFF2-40B4-BE49-F238E27FC236}">
                    <a16:creationId xmlns="" xmlns:a16="http://schemas.microsoft.com/office/drawing/2014/main" id="{BEC4C377-F352-44CA-BE99-A41F388EBF01}"/>
                  </a:ext>
                </a:extLst>
              </p:cNvPr>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ṩļíďè">
                <a:extLst>
                  <a:ext uri="{FF2B5EF4-FFF2-40B4-BE49-F238E27FC236}">
                    <a16:creationId xmlns="" xmlns:a16="http://schemas.microsoft.com/office/drawing/2014/main" id="{53FFA5EF-8B9D-4059-B373-CFADB3922C46}"/>
                  </a:ext>
                </a:extLst>
              </p:cNvPr>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ṧ1ídè">
                <a:extLst>
                  <a:ext uri="{FF2B5EF4-FFF2-40B4-BE49-F238E27FC236}">
                    <a16:creationId xmlns="" xmlns:a16="http://schemas.microsoft.com/office/drawing/2014/main" id="{0D114E58-7748-4980-B23F-9BC84A3950B7}"/>
                  </a:ext>
                </a:extLst>
              </p:cNvPr>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Sľiḑè">
                <a:extLst>
                  <a:ext uri="{FF2B5EF4-FFF2-40B4-BE49-F238E27FC236}">
                    <a16:creationId xmlns="" xmlns:a16="http://schemas.microsoft.com/office/drawing/2014/main" id="{67CC1550-F335-4ECE-BA04-C25C0C8D22C4}"/>
                  </a:ext>
                </a:extLst>
              </p:cNvPr>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ļíḓe">
                <a:extLst>
                  <a:ext uri="{FF2B5EF4-FFF2-40B4-BE49-F238E27FC236}">
                    <a16:creationId xmlns="" xmlns:a16="http://schemas.microsoft.com/office/drawing/2014/main" id="{0CEFBEE8-37F0-4C45-8D9E-BAD5CA704CC3}"/>
                  </a:ext>
                </a:extLst>
              </p:cNvPr>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ṥļiďé">
                <a:extLst>
                  <a:ext uri="{FF2B5EF4-FFF2-40B4-BE49-F238E27FC236}">
                    <a16:creationId xmlns="" xmlns:a16="http://schemas.microsoft.com/office/drawing/2014/main" id="{4F0F8C78-995A-431F-A2EB-3B6C798D6401}"/>
                  </a:ext>
                </a:extLst>
              </p:cNvPr>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íṣľïḑè">
                <a:extLst>
                  <a:ext uri="{FF2B5EF4-FFF2-40B4-BE49-F238E27FC236}">
                    <a16:creationId xmlns="" xmlns:a16="http://schemas.microsoft.com/office/drawing/2014/main" id="{6CD25EEC-1CA0-4169-9193-13229A4F1A1B}"/>
                  </a:ext>
                </a:extLst>
              </p:cNvPr>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sľiḓè">
                <a:extLst>
                  <a:ext uri="{FF2B5EF4-FFF2-40B4-BE49-F238E27FC236}">
                    <a16:creationId xmlns="" xmlns:a16="http://schemas.microsoft.com/office/drawing/2014/main" id="{FF5829C5-B9D6-4C00-B20E-42907949BF24}"/>
                  </a:ext>
                </a:extLst>
              </p:cNvPr>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ŝḷíde">
                <a:extLst>
                  <a:ext uri="{FF2B5EF4-FFF2-40B4-BE49-F238E27FC236}">
                    <a16:creationId xmlns="" xmlns:a16="http://schemas.microsoft.com/office/drawing/2014/main" id="{D9CB5318-7E72-46D5-902C-958E242E8902}"/>
                  </a:ext>
                </a:extLst>
              </p:cNvPr>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ï$ľiḋe">
                <a:extLst>
                  <a:ext uri="{FF2B5EF4-FFF2-40B4-BE49-F238E27FC236}">
                    <a16:creationId xmlns="" xmlns:a16="http://schemas.microsoft.com/office/drawing/2014/main" id="{8CB2EACC-B83C-45A5-967E-98BC9DE2FB7F}"/>
                  </a:ext>
                </a:extLst>
              </p:cNvPr>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Sḷîďè">
                <a:extLst>
                  <a:ext uri="{FF2B5EF4-FFF2-40B4-BE49-F238E27FC236}">
                    <a16:creationId xmlns="" xmlns:a16="http://schemas.microsoft.com/office/drawing/2014/main" id="{9078F417-0961-406F-BFB7-D6B128A352A8}"/>
                  </a:ext>
                </a:extLst>
              </p:cNvPr>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šḻíďè">
                <a:extLst>
                  <a:ext uri="{FF2B5EF4-FFF2-40B4-BE49-F238E27FC236}">
                    <a16:creationId xmlns="" xmlns:a16="http://schemas.microsoft.com/office/drawing/2014/main" id="{6276CA71-0909-4318-A38E-8A39C1D4546D}"/>
                  </a:ext>
                </a:extLst>
              </p:cNvPr>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ṩľiḋè">
                <a:extLst>
                  <a:ext uri="{FF2B5EF4-FFF2-40B4-BE49-F238E27FC236}">
                    <a16:creationId xmlns="" xmlns:a16="http://schemas.microsoft.com/office/drawing/2014/main" id="{0E065F08-47CD-4E81-B620-2FDAA70AF7D0}"/>
                  </a:ext>
                </a:extLst>
              </p:cNvPr>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ïsļíḍe">
                <a:extLst>
                  <a:ext uri="{FF2B5EF4-FFF2-40B4-BE49-F238E27FC236}">
                    <a16:creationId xmlns="" xmlns:a16="http://schemas.microsoft.com/office/drawing/2014/main" id="{1A89F8E6-A0A6-4FAE-B3E2-57DAABD456C4}"/>
                  </a:ext>
                </a:extLst>
              </p:cNvPr>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ľíḋé">
                <a:extLst>
                  <a:ext uri="{FF2B5EF4-FFF2-40B4-BE49-F238E27FC236}">
                    <a16:creationId xmlns="" xmlns:a16="http://schemas.microsoft.com/office/drawing/2014/main" id="{9E616CCB-4941-46D6-BE8D-A1C7897FD28B}"/>
                  </a:ext>
                </a:extLst>
              </p:cNvPr>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ľiḑé">
                <a:extLst>
                  <a:ext uri="{FF2B5EF4-FFF2-40B4-BE49-F238E27FC236}">
                    <a16:creationId xmlns="" xmlns:a16="http://schemas.microsoft.com/office/drawing/2014/main" id="{7783C695-1D8A-41A3-9063-3B3980471CA2}"/>
                  </a:ext>
                </a:extLst>
              </p:cNvPr>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śliḋê">
                <a:extLst>
                  <a:ext uri="{FF2B5EF4-FFF2-40B4-BE49-F238E27FC236}">
                    <a16:creationId xmlns="" xmlns:a16="http://schemas.microsoft.com/office/drawing/2014/main" id="{33EF2C85-AE4D-4149-9313-EC8F75FEB8D5}"/>
                  </a:ext>
                </a:extLst>
              </p:cNvPr>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íŝḷiḋé">
                <a:extLst>
                  <a:ext uri="{FF2B5EF4-FFF2-40B4-BE49-F238E27FC236}">
                    <a16:creationId xmlns="" xmlns:a16="http://schemas.microsoft.com/office/drawing/2014/main" id="{6695FB71-82F4-4F03-97C5-F93EB9383E78}"/>
                  </a:ext>
                </a:extLst>
              </p:cNvPr>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ṧḻiḋe">
                <a:extLst>
                  <a:ext uri="{FF2B5EF4-FFF2-40B4-BE49-F238E27FC236}">
                    <a16:creationId xmlns="" xmlns:a16="http://schemas.microsoft.com/office/drawing/2014/main" id="{7F273E8A-7E91-4F91-A20E-454DCAFAFDDE}"/>
                  </a:ext>
                </a:extLst>
              </p:cNvPr>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Sļîḋé">
                <a:extLst>
                  <a:ext uri="{FF2B5EF4-FFF2-40B4-BE49-F238E27FC236}">
                    <a16:creationId xmlns="" xmlns:a16="http://schemas.microsoft.com/office/drawing/2014/main" id="{645F99FB-4E5F-47EC-A07C-CB3FC5B1D00E}"/>
                  </a:ext>
                </a:extLst>
              </p:cNvPr>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ṥḷidé">
                <a:extLst>
                  <a:ext uri="{FF2B5EF4-FFF2-40B4-BE49-F238E27FC236}">
                    <a16:creationId xmlns="" xmlns:a16="http://schemas.microsoft.com/office/drawing/2014/main" id="{ACF9E883-3B49-4EA7-A74A-2A35B1768C34}"/>
                  </a:ext>
                </a:extLst>
              </p:cNvPr>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šḻïḍe">
                <a:extLst>
                  <a:ext uri="{FF2B5EF4-FFF2-40B4-BE49-F238E27FC236}">
                    <a16:creationId xmlns="" xmlns:a16="http://schemas.microsoft.com/office/drawing/2014/main" id="{97568792-FE50-4280-AF6D-38C8AE5FCDAE}"/>
                  </a:ext>
                </a:extLst>
              </p:cNvPr>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şḻîďê">
                <a:extLst>
                  <a:ext uri="{FF2B5EF4-FFF2-40B4-BE49-F238E27FC236}">
                    <a16:creationId xmlns="" xmlns:a16="http://schemas.microsoft.com/office/drawing/2014/main" id="{71522A69-2FF8-4290-A28D-60E75A51188F}"/>
                  </a:ext>
                </a:extLst>
              </p:cNvPr>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Sḻïḓè">
                <a:extLst>
                  <a:ext uri="{FF2B5EF4-FFF2-40B4-BE49-F238E27FC236}">
                    <a16:creationId xmlns="" xmlns:a16="http://schemas.microsoft.com/office/drawing/2014/main" id="{A9168AB4-363E-4392-9D23-D217E12B5599}"/>
                  </a:ext>
                </a:extLst>
              </p:cNvPr>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1iḑè">
                <a:extLst>
                  <a:ext uri="{FF2B5EF4-FFF2-40B4-BE49-F238E27FC236}">
                    <a16:creationId xmlns="" xmlns:a16="http://schemas.microsoft.com/office/drawing/2014/main" id="{47745C02-179D-4A4A-9B7E-58F13E76F9B8}"/>
                  </a:ext>
                </a:extLst>
              </p:cNvPr>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42" name="组合 241">
            <a:extLst>
              <a:ext uri="{FF2B5EF4-FFF2-40B4-BE49-F238E27FC236}">
                <a16:creationId xmlns="" xmlns:a16="http://schemas.microsoft.com/office/drawing/2014/main" id="{7ED42B30-F791-475C-B164-52913B189A00}"/>
              </a:ext>
            </a:extLst>
          </p:cNvPr>
          <p:cNvGrpSpPr/>
          <p:nvPr/>
        </p:nvGrpSpPr>
        <p:grpSpPr>
          <a:xfrm>
            <a:off x="3025456" y="2216064"/>
            <a:ext cx="6034119" cy="1884972"/>
            <a:chOff x="1029633" y="1798405"/>
            <a:chExt cx="6034119" cy="1884972"/>
          </a:xfrm>
        </p:grpSpPr>
        <p:grpSp>
          <p:nvGrpSpPr>
            <p:cNvPr id="217" name="组合 216">
              <a:extLst>
                <a:ext uri="{FF2B5EF4-FFF2-40B4-BE49-F238E27FC236}">
                  <a16:creationId xmlns="" xmlns:a16="http://schemas.microsoft.com/office/drawing/2014/main" id="{9DB47975-2338-4AC2-AE66-BB4C7A697661}"/>
                </a:ext>
              </a:extLst>
            </p:cNvPr>
            <p:cNvGrpSpPr/>
            <p:nvPr/>
          </p:nvGrpSpPr>
          <p:grpSpPr>
            <a:xfrm>
              <a:off x="1029633" y="1798405"/>
              <a:ext cx="6034119" cy="1761129"/>
              <a:chOff x="150533" y="2230130"/>
              <a:chExt cx="6034119" cy="1761129"/>
            </a:xfrm>
          </p:grpSpPr>
          <p:sp>
            <p:nvSpPr>
              <p:cNvPr id="2" name="矩形 1">
                <a:extLst>
                  <a:ext uri="{FF2B5EF4-FFF2-40B4-BE49-F238E27FC236}">
                    <a16:creationId xmlns="" xmlns:a16="http://schemas.microsoft.com/office/drawing/2014/main" id="{3B5A7E91-E2A9-4E19-98A8-A26CF36EE21B}"/>
                  </a:ext>
                </a:extLst>
              </p:cNvPr>
              <p:cNvSpPr/>
              <p:nvPr/>
            </p:nvSpPr>
            <p:spPr>
              <a:xfrm>
                <a:off x="150533" y="2230130"/>
                <a:ext cx="138600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用户密钥</a:t>
                </a:r>
              </a:p>
            </p:txBody>
          </p:sp>
          <p:sp>
            <p:nvSpPr>
              <p:cNvPr id="204" name="矩形 203">
                <a:extLst>
                  <a:ext uri="{FF2B5EF4-FFF2-40B4-BE49-F238E27FC236}">
                    <a16:creationId xmlns="" xmlns:a16="http://schemas.microsoft.com/office/drawing/2014/main" id="{6F97FB29-0791-4D4C-8ABD-E893E96BA31C}"/>
                  </a:ext>
                </a:extLst>
              </p:cNvPr>
              <p:cNvSpPr/>
              <p:nvPr/>
            </p:nvSpPr>
            <p:spPr>
              <a:xfrm>
                <a:off x="150533" y="2841391"/>
                <a:ext cx="138600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无水印</a:t>
                </a:r>
                <a:r>
                  <a:rPr lang="zh-CN" altLang="en-US" dirty="0" smtClean="0">
                    <a:solidFill>
                      <a:schemeClr val="tx1">
                        <a:lumMod val="85000"/>
                        <a:lumOff val="15000"/>
                      </a:schemeClr>
                    </a:solidFill>
                  </a:rPr>
                  <a:t>的</a:t>
                </a:r>
                <a:endParaRPr lang="en-US" altLang="zh-CN" dirty="0" smtClean="0">
                  <a:solidFill>
                    <a:schemeClr val="tx1">
                      <a:lumMod val="85000"/>
                      <a:lumOff val="15000"/>
                    </a:schemeClr>
                  </a:solidFill>
                </a:endParaRPr>
              </a:p>
              <a:p>
                <a:pPr algn="ctr"/>
                <a:r>
                  <a:rPr lang="zh-CN" altLang="en-US" dirty="0" smtClean="0">
                    <a:solidFill>
                      <a:schemeClr val="tx1">
                        <a:lumMod val="85000"/>
                        <a:lumOff val="15000"/>
                      </a:schemeClr>
                    </a:solidFill>
                  </a:rPr>
                  <a:t>输入</a:t>
                </a:r>
                <a:r>
                  <a:rPr lang="zh-CN" altLang="en-US" dirty="0">
                    <a:solidFill>
                      <a:schemeClr val="tx1">
                        <a:lumMod val="85000"/>
                        <a:lumOff val="15000"/>
                      </a:schemeClr>
                    </a:solidFill>
                  </a:rPr>
                  <a:t>图像</a:t>
                </a:r>
              </a:p>
            </p:txBody>
          </p:sp>
          <p:sp>
            <p:nvSpPr>
              <p:cNvPr id="205" name="矩形 204">
                <a:extLst>
                  <a:ext uri="{FF2B5EF4-FFF2-40B4-BE49-F238E27FC236}">
                    <a16:creationId xmlns="" xmlns:a16="http://schemas.microsoft.com/office/drawing/2014/main" id="{831B9BFB-8900-4CF5-B46C-8B18FC0E9AFC}"/>
                  </a:ext>
                </a:extLst>
              </p:cNvPr>
              <p:cNvSpPr/>
              <p:nvPr/>
            </p:nvSpPr>
            <p:spPr>
              <a:xfrm>
                <a:off x="150533" y="3440459"/>
                <a:ext cx="138600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数字水印</a:t>
                </a:r>
              </a:p>
            </p:txBody>
          </p:sp>
          <p:cxnSp>
            <p:nvCxnSpPr>
              <p:cNvPr id="4" name="直接连接符 3">
                <a:extLst>
                  <a:ext uri="{FF2B5EF4-FFF2-40B4-BE49-F238E27FC236}">
                    <a16:creationId xmlns="" xmlns:a16="http://schemas.microsoft.com/office/drawing/2014/main" id="{971364A9-A3E0-4288-A1AD-57C8FC8C714A}"/>
                  </a:ext>
                </a:extLst>
              </p:cNvPr>
              <p:cNvCxnSpPr>
                <a:cxnSpLocks/>
              </p:cNvCxnSpPr>
              <p:nvPr/>
            </p:nvCxnSpPr>
            <p:spPr>
              <a:xfrm>
                <a:off x="1546578" y="2522226"/>
                <a:ext cx="39511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 xmlns:a16="http://schemas.microsoft.com/office/drawing/2014/main" id="{E3F83918-01EB-45AE-8FCB-F6D2A851C858}"/>
                  </a:ext>
                </a:extLst>
              </p:cNvPr>
              <p:cNvCxnSpPr>
                <a:cxnSpLocks/>
              </p:cNvCxnSpPr>
              <p:nvPr/>
            </p:nvCxnSpPr>
            <p:spPr>
              <a:xfrm>
                <a:off x="1546577" y="3668045"/>
                <a:ext cx="39511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 xmlns:a16="http://schemas.microsoft.com/office/drawing/2014/main" id="{D2A504AA-DC91-41DA-A1A0-6C6FA1982E2F}"/>
                  </a:ext>
                </a:extLst>
              </p:cNvPr>
              <p:cNvCxnSpPr>
                <a:cxnSpLocks/>
              </p:cNvCxnSpPr>
              <p:nvPr/>
            </p:nvCxnSpPr>
            <p:spPr>
              <a:xfrm>
                <a:off x="1546577" y="3117144"/>
                <a:ext cx="48542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 xmlns:a16="http://schemas.microsoft.com/office/drawing/2014/main" id="{00A1C0B7-9CF4-4E27-8E57-A492AC79EC7F}"/>
                  </a:ext>
                </a:extLst>
              </p:cNvPr>
              <p:cNvCxnSpPr>
                <a:cxnSpLocks/>
              </p:cNvCxnSpPr>
              <p:nvPr/>
            </p:nvCxnSpPr>
            <p:spPr>
              <a:xfrm>
                <a:off x="1954391" y="2522226"/>
                <a:ext cx="38804" cy="5949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 xmlns:a16="http://schemas.microsoft.com/office/drawing/2014/main" id="{EC964E9D-DEAF-408D-A086-F622C6CBA87E}"/>
                  </a:ext>
                </a:extLst>
              </p:cNvPr>
              <p:cNvCxnSpPr>
                <a:cxnSpLocks/>
              </p:cNvCxnSpPr>
              <p:nvPr/>
            </p:nvCxnSpPr>
            <p:spPr>
              <a:xfrm flipV="1">
                <a:off x="1941688" y="3117144"/>
                <a:ext cx="51507" cy="5509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 xmlns:a16="http://schemas.microsoft.com/office/drawing/2014/main" id="{05F50B38-0E07-499C-B3D7-C51E70F53395}"/>
                  </a:ext>
                </a:extLst>
              </p:cNvPr>
              <p:cNvCxnSpPr>
                <a:cxnSpLocks/>
              </p:cNvCxnSpPr>
              <p:nvPr/>
            </p:nvCxnSpPr>
            <p:spPr>
              <a:xfrm>
                <a:off x="1973793" y="3116303"/>
                <a:ext cx="5774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4" name="矩形 213">
                <a:extLst>
                  <a:ext uri="{FF2B5EF4-FFF2-40B4-BE49-F238E27FC236}">
                    <a16:creationId xmlns="" xmlns:a16="http://schemas.microsoft.com/office/drawing/2014/main" id="{40AA086D-7D7B-416A-BA9A-6F4524E942D9}"/>
                  </a:ext>
                </a:extLst>
              </p:cNvPr>
              <p:cNvSpPr/>
              <p:nvPr/>
            </p:nvSpPr>
            <p:spPr>
              <a:xfrm>
                <a:off x="2555446" y="2829429"/>
                <a:ext cx="1117600" cy="59491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数字水印</a:t>
                </a:r>
                <a:endParaRPr lang="en-US" altLang="zh-CN" dirty="0">
                  <a:solidFill>
                    <a:schemeClr val="tx1">
                      <a:lumMod val="85000"/>
                      <a:lumOff val="15000"/>
                    </a:schemeClr>
                  </a:solidFill>
                </a:endParaRPr>
              </a:p>
              <a:p>
                <a:pPr algn="ctr"/>
                <a:r>
                  <a:rPr lang="zh-CN" altLang="en-US" dirty="0">
                    <a:solidFill>
                      <a:schemeClr val="tx1">
                        <a:lumMod val="85000"/>
                        <a:lumOff val="15000"/>
                      </a:schemeClr>
                    </a:solidFill>
                  </a:rPr>
                  <a:t>插入算法</a:t>
                </a:r>
              </a:p>
            </p:txBody>
          </p:sp>
          <p:cxnSp>
            <p:nvCxnSpPr>
              <p:cNvPr id="215" name="直接箭头连接符 214">
                <a:extLst>
                  <a:ext uri="{FF2B5EF4-FFF2-40B4-BE49-F238E27FC236}">
                    <a16:creationId xmlns="" xmlns:a16="http://schemas.microsoft.com/office/drawing/2014/main" id="{071648F9-4B13-4D6B-8F6C-65F4D3EEA2CE}"/>
                  </a:ext>
                </a:extLst>
              </p:cNvPr>
              <p:cNvCxnSpPr>
                <a:cxnSpLocks/>
              </p:cNvCxnSpPr>
              <p:nvPr/>
            </p:nvCxnSpPr>
            <p:spPr>
              <a:xfrm>
                <a:off x="3673046" y="3116303"/>
                <a:ext cx="48542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 xmlns:a16="http://schemas.microsoft.com/office/drawing/2014/main" id="{7C16F86B-632E-4BFA-BE6D-46DAF1BB836E}"/>
                  </a:ext>
                </a:extLst>
              </p:cNvPr>
              <p:cNvSpPr/>
              <p:nvPr/>
            </p:nvSpPr>
            <p:spPr>
              <a:xfrm>
                <a:off x="4157852" y="2854964"/>
                <a:ext cx="2026800" cy="52887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有水印的</a:t>
                </a:r>
                <a:endParaRPr lang="en-US" altLang="zh-CN" dirty="0">
                  <a:solidFill>
                    <a:schemeClr val="tx1">
                      <a:lumMod val="85000"/>
                      <a:lumOff val="15000"/>
                    </a:schemeClr>
                  </a:solidFill>
                </a:endParaRPr>
              </a:p>
              <a:p>
                <a:pPr algn="ctr"/>
                <a:r>
                  <a:rPr lang="zh-CN" altLang="en-US" dirty="0">
                    <a:solidFill>
                      <a:schemeClr val="tx1">
                        <a:lumMod val="85000"/>
                        <a:lumOff val="15000"/>
                      </a:schemeClr>
                    </a:solidFill>
                  </a:rPr>
                  <a:t>输出图像</a:t>
                </a:r>
              </a:p>
            </p:txBody>
          </p:sp>
        </p:grpSp>
        <p:grpSp>
          <p:nvGrpSpPr>
            <p:cNvPr id="235" name="组合 234">
              <a:extLst>
                <a:ext uri="{FF2B5EF4-FFF2-40B4-BE49-F238E27FC236}">
                  <a16:creationId xmlns="" xmlns:a16="http://schemas.microsoft.com/office/drawing/2014/main" id="{CFE001A6-75E4-42B4-8ECC-E19EA6D5742A}"/>
                </a:ext>
              </a:extLst>
            </p:cNvPr>
            <p:cNvGrpSpPr/>
            <p:nvPr/>
          </p:nvGrpSpPr>
          <p:grpSpPr>
            <a:xfrm>
              <a:off x="3397794" y="3205774"/>
              <a:ext cx="2556388" cy="477603"/>
              <a:chOff x="1962782" y="3317604"/>
              <a:chExt cx="3102391" cy="554008"/>
            </a:xfrm>
          </p:grpSpPr>
          <p:sp>
            <p:nvSpPr>
              <p:cNvPr id="236" name="矩形: 圆角 235">
                <a:extLst>
                  <a:ext uri="{FF2B5EF4-FFF2-40B4-BE49-F238E27FC236}">
                    <a16:creationId xmlns="" xmlns:a16="http://schemas.microsoft.com/office/drawing/2014/main" id="{16A9D87F-F509-44A5-B8A7-35854DF11BEE}"/>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7" name="矩形 236">
                <a:extLst>
                  <a:ext uri="{FF2B5EF4-FFF2-40B4-BE49-F238E27FC236}">
                    <a16:creationId xmlns="" xmlns:a16="http://schemas.microsoft.com/office/drawing/2014/main" id="{16E82210-4ACF-4AE1-82B8-873B6F1885C3}"/>
                  </a:ext>
                </a:extLst>
              </p:cNvPr>
              <p:cNvSpPr/>
              <p:nvPr/>
            </p:nvSpPr>
            <p:spPr>
              <a:xfrm>
                <a:off x="2096236" y="3384550"/>
                <a:ext cx="2968937" cy="400110"/>
              </a:xfrm>
              <a:prstGeom prst="rect">
                <a:avLst/>
              </a:prstGeom>
            </p:spPr>
            <p:txBody>
              <a:bodyPr wrap="square">
                <a:spAutoFit/>
              </a:bodyPr>
              <a:lstStyle/>
              <a:p>
                <a:pPr fontAlgn="base">
                  <a:spcAft>
                    <a:spcPct val="0"/>
                  </a:spcAft>
                  <a:defRPr/>
                </a:pPr>
                <a:r>
                  <a:rPr lang="zh-CN" altLang="en-US" sz="2000" dirty="0">
                    <a:latin typeface="+mn-ea"/>
                  </a:rPr>
                  <a:t>数字水印插入过程</a:t>
                </a:r>
              </a:p>
            </p:txBody>
          </p:sp>
        </p:grpSp>
      </p:grpSp>
      <p:grpSp>
        <p:nvGrpSpPr>
          <p:cNvPr id="241" name="组合 240">
            <a:extLst>
              <a:ext uri="{FF2B5EF4-FFF2-40B4-BE49-F238E27FC236}">
                <a16:creationId xmlns="" xmlns:a16="http://schemas.microsoft.com/office/drawing/2014/main" id="{76C577A7-5FE1-4C61-A87A-9303D3765F85}"/>
              </a:ext>
            </a:extLst>
          </p:cNvPr>
          <p:cNvGrpSpPr/>
          <p:nvPr/>
        </p:nvGrpSpPr>
        <p:grpSpPr>
          <a:xfrm>
            <a:off x="3025577" y="4444004"/>
            <a:ext cx="6023548" cy="1863856"/>
            <a:chOff x="1029754" y="4026345"/>
            <a:chExt cx="6023548" cy="1863856"/>
          </a:xfrm>
        </p:grpSpPr>
        <p:grpSp>
          <p:nvGrpSpPr>
            <p:cNvPr id="218" name="组合 217">
              <a:extLst>
                <a:ext uri="{FF2B5EF4-FFF2-40B4-BE49-F238E27FC236}">
                  <a16:creationId xmlns="" xmlns:a16="http://schemas.microsoft.com/office/drawing/2014/main" id="{C217F10F-4979-4EEF-8610-5116534C8429}"/>
                </a:ext>
              </a:extLst>
            </p:cNvPr>
            <p:cNvGrpSpPr/>
            <p:nvPr/>
          </p:nvGrpSpPr>
          <p:grpSpPr>
            <a:xfrm>
              <a:off x="1029754" y="4026345"/>
              <a:ext cx="6023548" cy="1745761"/>
              <a:chOff x="160698" y="2246341"/>
              <a:chExt cx="6023548" cy="1745761"/>
            </a:xfrm>
          </p:grpSpPr>
          <p:sp>
            <p:nvSpPr>
              <p:cNvPr id="219" name="矩形 218">
                <a:extLst>
                  <a:ext uri="{FF2B5EF4-FFF2-40B4-BE49-F238E27FC236}">
                    <a16:creationId xmlns="" xmlns:a16="http://schemas.microsoft.com/office/drawing/2014/main" id="{504262B2-3D99-4285-9366-9E21404D94BB}"/>
                  </a:ext>
                </a:extLst>
              </p:cNvPr>
              <p:cNvSpPr/>
              <p:nvPr/>
            </p:nvSpPr>
            <p:spPr>
              <a:xfrm>
                <a:off x="160698" y="2246341"/>
                <a:ext cx="138600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用户密钥</a:t>
                </a:r>
              </a:p>
            </p:txBody>
          </p:sp>
          <p:sp>
            <p:nvSpPr>
              <p:cNvPr id="220" name="矩形 219">
                <a:extLst>
                  <a:ext uri="{FF2B5EF4-FFF2-40B4-BE49-F238E27FC236}">
                    <a16:creationId xmlns="" xmlns:a16="http://schemas.microsoft.com/office/drawing/2014/main" id="{F19BCE5A-D256-474D-81B5-D769EA23AAA1}"/>
                  </a:ext>
                </a:extLst>
              </p:cNvPr>
              <p:cNvSpPr/>
              <p:nvPr/>
            </p:nvSpPr>
            <p:spPr>
              <a:xfrm>
                <a:off x="160698" y="2841429"/>
                <a:ext cx="138600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有水印</a:t>
                </a:r>
                <a:r>
                  <a:rPr lang="zh-CN" altLang="en-US" dirty="0" smtClean="0">
                    <a:solidFill>
                      <a:schemeClr val="tx1">
                        <a:lumMod val="85000"/>
                        <a:lumOff val="15000"/>
                      </a:schemeClr>
                    </a:solidFill>
                  </a:rPr>
                  <a:t>的</a:t>
                </a:r>
                <a:endParaRPr lang="en-US" altLang="zh-CN" dirty="0" smtClean="0">
                  <a:solidFill>
                    <a:schemeClr val="tx1">
                      <a:lumMod val="85000"/>
                      <a:lumOff val="15000"/>
                    </a:schemeClr>
                  </a:solidFill>
                </a:endParaRPr>
              </a:p>
              <a:p>
                <a:pPr algn="ctr"/>
                <a:r>
                  <a:rPr lang="zh-CN" altLang="en-US" dirty="0" smtClean="0">
                    <a:solidFill>
                      <a:schemeClr val="tx1">
                        <a:lumMod val="85000"/>
                        <a:lumOff val="15000"/>
                      </a:schemeClr>
                    </a:solidFill>
                  </a:rPr>
                  <a:t>输入</a:t>
                </a:r>
                <a:r>
                  <a:rPr lang="zh-CN" altLang="en-US" dirty="0">
                    <a:solidFill>
                      <a:schemeClr val="tx1">
                        <a:lumMod val="85000"/>
                        <a:lumOff val="15000"/>
                      </a:schemeClr>
                    </a:solidFill>
                  </a:rPr>
                  <a:t>图像</a:t>
                </a:r>
              </a:p>
            </p:txBody>
          </p:sp>
          <p:sp>
            <p:nvSpPr>
              <p:cNvPr id="221" name="矩形 220">
                <a:extLst>
                  <a:ext uri="{FF2B5EF4-FFF2-40B4-BE49-F238E27FC236}">
                    <a16:creationId xmlns="" xmlns:a16="http://schemas.microsoft.com/office/drawing/2014/main" id="{CC669E87-3956-466A-8B88-C44867E6AA34}"/>
                  </a:ext>
                </a:extLst>
              </p:cNvPr>
              <p:cNvSpPr/>
              <p:nvPr/>
            </p:nvSpPr>
            <p:spPr>
              <a:xfrm>
                <a:off x="160698" y="3441302"/>
                <a:ext cx="1385880" cy="550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数字</a:t>
                </a:r>
                <a:r>
                  <a:rPr lang="zh-CN" altLang="en-US" dirty="0" smtClean="0">
                    <a:solidFill>
                      <a:schemeClr val="tx1">
                        <a:lumMod val="85000"/>
                        <a:lumOff val="15000"/>
                      </a:schemeClr>
                    </a:solidFill>
                  </a:rPr>
                  <a:t>水印</a:t>
                </a:r>
                <a:endParaRPr lang="en-US" altLang="zh-CN" dirty="0" smtClean="0">
                  <a:solidFill>
                    <a:schemeClr val="tx1">
                      <a:lumMod val="85000"/>
                      <a:lumOff val="15000"/>
                    </a:schemeClr>
                  </a:solidFill>
                </a:endParaRPr>
              </a:p>
              <a:p>
                <a:pPr algn="ctr"/>
                <a:r>
                  <a:rPr lang="zh-CN" altLang="en-US" dirty="0" smtClean="0">
                    <a:solidFill>
                      <a:schemeClr val="tx1">
                        <a:lumMod val="85000"/>
                        <a:lumOff val="15000"/>
                      </a:schemeClr>
                    </a:solidFill>
                  </a:rPr>
                  <a:t>（</a:t>
                </a:r>
                <a:r>
                  <a:rPr lang="zh-CN" altLang="en-US" dirty="0">
                    <a:solidFill>
                      <a:schemeClr val="tx1">
                        <a:lumMod val="85000"/>
                        <a:lumOff val="15000"/>
                      </a:schemeClr>
                    </a:solidFill>
                  </a:rPr>
                  <a:t>特定的</a:t>
                </a:r>
                <a:r>
                  <a:rPr lang="en-US" altLang="zh-CN" dirty="0">
                    <a:solidFill>
                      <a:schemeClr val="tx1">
                        <a:lumMod val="85000"/>
                        <a:lumOff val="15000"/>
                      </a:schemeClr>
                    </a:solidFill>
                  </a:rPr>
                  <a:t>ID</a:t>
                </a:r>
                <a:r>
                  <a:rPr lang="zh-CN" altLang="en-US" dirty="0">
                    <a:solidFill>
                      <a:schemeClr val="tx1">
                        <a:lumMod val="85000"/>
                        <a:lumOff val="15000"/>
                      </a:schemeClr>
                    </a:solidFill>
                  </a:rPr>
                  <a:t>）</a:t>
                </a:r>
              </a:p>
            </p:txBody>
          </p:sp>
          <p:cxnSp>
            <p:nvCxnSpPr>
              <p:cNvPr id="222" name="直接连接符 221">
                <a:extLst>
                  <a:ext uri="{FF2B5EF4-FFF2-40B4-BE49-F238E27FC236}">
                    <a16:creationId xmlns="" xmlns:a16="http://schemas.microsoft.com/office/drawing/2014/main" id="{DE09D460-9D2E-4BE5-A7E5-BC2FB42EBE52}"/>
                  </a:ext>
                </a:extLst>
              </p:cNvPr>
              <p:cNvCxnSpPr>
                <a:cxnSpLocks/>
              </p:cNvCxnSpPr>
              <p:nvPr/>
            </p:nvCxnSpPr>
            <p:spPr>
              <a:xfrm>
                <a:off x="1546578" y="2522226"/>
                <a:ext cx="39511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 xmlns:a16="http://schemas.microsoft.com/office/drawing/2014/main" id="{D01B1691-801D-4BB0-A0B9-6EEB03A8D806}"/>
                  </a:ext>
                </a:extLst>
              </p:cNvPr>
              <p:cNvCxnSpPr>
                <a:cxnSpLocks/>
              </p:cNvCxnSpPr>
              <p:nvPr/>
            </p:nvCxnSpPr>
            <p:spPr>
              <a:xfrm>
                <a:off x="1546577" y="3668045"/>
                <a:ext cx="39511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 xmlns:a16="http://schemas.microsoft.com/office/drawing/2014/main" id="{5857C835-FD29-433F-B4E0-92ED86CA42AC}"/>
                  </a:ext>
                </a:extLst>
              </p:cNvPr>
              <p:cNvCxnSpPr>
                <a:cxnSpLocks/>
              </p:cNvCxnSpPr>
              <p:nvPr/>
            </p:nvCxnSpPr>
            <p:spPr>
              <a:xfrm>
                <a:off x="1546577" y="3117144"/>
                <a:ext cx="48542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 xmlns:a16="http://schemas.microsoft.com/office/drawing/2014/main" id="{A3C0CD06-C1E0-4E06-99F8-095FF4A162F2}"/>
                  </a:ext>
                </a:extLst>
              </p:cNvPr>
              <p:cNvCxnSpPr>
                <a:cxnSpLocks/>
              </p:cNvCxnSpPr>
              <p:nvPr/>
            </p:nvCxnSpPr>
            <p:spPr>
              <a:xfrm>
                <a:off x="1954391" y="2522226"/>
                <a:ext cx="38804" cy="5949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 xmlns:a16="http://schemas.microsoft.com/office/drawing/2014/main" id="{362EA32B-D7FF-40E8-8CE2-A000107E0B60}"/>
                  </a:ext>
                </a:extLst>
              </p:cNvPr>
              <p:cNvCxnSpPr>
                <a:cxnSpLocks/>
              </p:cNvCxnSpPr>
              <p:nvPr/>
            </p:nvCxnSpPr>
            <p:spPr>
              <a:xfrm flipV="1">
                <a:off x="1941688" y="3117144"/>
                <a:ext cx="51507" cy="5509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 xmlns:a16="http://schemas.microsoft.com/office/drawing/2014/main" id="{AA89B874-E1BB-44CC-98FA-B37C2AFBB918}"/>
                  </a:ext>
                </a:extLst>
              </p:cNvPr>
              <p:cNvCxnSpPr>
                <a:cxnSpLocks/>
              </p:cNvCxnSpPr>
              <p:nvPr/>
            </p:nvCxnSpPr>
            <p:spPr>
              <a:xfrm>
                <a:off x="1973793" y="3116303"/>
                <a:ext cx="5774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 xmlns:a16="http://schemas.microsoft.com/office/drawing/2014/main" id="{D2A2C927-CB84-45F8-BBD0-6FD67BA42872}"/>
                  </a:ext>
                </a:extLst>
              </p:cNvPr>
              <p:cNvSpPr/>
              <p:nvPr/>
            </p:nvSpPr>
            <p:spPr>
              <a:xfrm>
                <a:off x="2555446" y="2829429"/>
                <a:ext cx="1117600" cy="59491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数字水印</a:t>
                </a:r>
                <a:endParaRPr lang="en-US" altLang="zh-CN" dirty="0">
                  <a:solidFill>
                    <a:schemeClr val="tx1">
                      <a:lumMod val="85000"/>
                      <a:lumOff val="15000"/>
                    </a:schemeClr>
                  </a:solidFill>
                </a:endParaRPr>
              </a:p>
              <a:p>
                <a:pPr algn="ctr"/>
                <a:r>
                  <a:rPr lang="zh-CN" altLang="en-US" dirty="0">
                    <a:solidFill>
                      <a:schemeClr val="tx1">
                        <a:lumMod val="85000"/>
                        <a:lumOff val="15000"/>
                      </a:schemeClr>
                    </a:solidFill>
                  </a:rPr>
                  <a:t>检测算法</a:t>
                </a:r>
              </a:p>
            </p:txBody>
          </p:sp>
          <p:cxnSp>
            <p:nvCxnSpPr>
              <p:cNvPr id="229" name="直接箭头连接符 228">
                <a:extLst>
                  <a:ext uri="{FF2B5EF4-FFF2-40B4-BE49-F238E27FC236}">
                    <a16:creationId xmlns="" xmlns:a16="http://schemas.microsoft.com/office/drawing/2014/main" id="{D1E1E7A6-3B8D-480C-99F8-586572A26359}"/>
                  </a:ext>
                </a:extLst>
              </p:cNvPr>
              <p:cNvCxnSpPr>
                <a:cxnSpLocks/>
              </p:cNvCxnSpPr>
              <p:nvPr/>
            </p:nvCxnSpPr>
            <p:spPr>
              <a:xfrm>
                <a:off x="3673046" y="3116303"/>
                <a:ext cx="48542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0" name="矩形 229">
                <a:extLst>
                  <a:ext uri="{FF2B5EF4-FFF2-40B4-BE49-F238E27FC236}">
                    <a16:creationId xmlns="" xmlns:a16="http://schemas.microsoft.com/office/drawing/2014/main" id="{655C681E-96E8-4BC5-93B7-8EBF24A430D2}"/>
                  </a:ext>
                </a:extLst>
              </p:cNvPr>
              <p:cNvSpPr/>
              <p:nvPr/>
            </p:nvSpPr>
            <p:spPr>
              <a:xfrm>
                <a:off x="4157851" y="2854964"/>
                <a:ext cx="2026395" cy="52887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判决结果</a:t>
                </a:r>
                <a:endParaRPr lang="en-US" altLang="zh-CN" dirty="0">
                  <a:solidFill>
                    <a:schemeClr val="tx1">
                      <a:lumMod val="85000"/>
                      <a:lumOff val="15000"/>
                    </a:schemeClr>
                  </a:solidFill>
                </a:endParaRPr>
              </a:p>
              <a:p>
                <a:pPr algn="ctr"/>
                <a:r>
                  <a:rPr lang="zh-CN" altLang="en-US" dirty="0">
                    <a:solidFill>
                      <a:schemeClr val="tx1">
                        <a:lumMod val="85000"/>
                        <a:lumOff val="15000"/>
                      </a:schemeClr>
                    </a:solidFill>
                  </a:rPr>
                  <a:t>（有水印存在？）</a:t>
                </a:r>
              </a:p>
            </p:txBody>
          </p:sp>
        </p:grpSp>
        <p:grpSp>
          <p:nvGrpSpPr>
            <p:cNvPr id="238" name="组合 237">
              <a:extLst>
                <a:ext uri="{FF2B5EF4-FFF2-40B4-BE49-F238E27FC236}">
                  <a16:creationId xmlns="" xmlns:a16="http://schemas.microsoft.com/office/drawing/2014/main" id="{1910DB01-AFD2-4C15-BA8F-A4636F6426ED}"/>
                </a:ext>
              </a:extLst>
            </p:cNvPr>
            <p:cNvGrpSpPr/>
            <p:nvPr/>
          </p:nvGrpSpPr>
          <p:grpSpPr>
            <a:xfrm>
              <a:off x="3382586" y="5412598"/>
              <a:ext cx="2556388" cy="477603"/>
              <a:chOff x="1962782" y="3317604"/>
              <a:chExt cx="3102391" cy="554008"/>
            </a:xfrm>
          </p:grpSpPr>
          <p:sp>
            <p:nvSpPr>
              <p:cNvPr id="239" name="矩形: 圆角 238">
                <a:extLst>
                  <a:ext uri="{FF2B5EF4-FFF2-40B4-BE49-F238E27FC236}">
                    <a16:creationId xmlns="" xmlns:a16="http://schemas.microsoft.com/office/drawing/2014/main" id="{0C2D1E7F-2327-4953-8276-2E6B1B457E26}"/>
                  </a:ext>
                </a:extLst>
              </p:cNvPr>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0" name="矩形 239">
                <a:extLst>
                  <a:ext uri="{FF2B5EF4-FFF2-40B4-BE49-F238E27FC236}">
                    <a16:creationId xmlns="" xmlns:a16="http://schemas.microsoft.com/office/drawing/2014/main" id="{FFAD127D-CD81-415A-AA88-87497A3F835F}"/>
                  </a:ext>
                </a:extLst>
              </p:cNvPr>
              <p:cNvSpPr/>
              <p:nvPr/>
            </p:nvSpPr>
            <p:spPr>
              <a:xfrm>
                <a:off x="2096236" y="3384550"/>
                <a:ext cx="2968937" cy="464118"/>
              </a:xfrm>
              <a:prstGeom prst="rect">
                <a:avLst/>
              </a:prstGeom>
            </p:spPr>
            <p:txBody>
              <a:bodyPr wrap="square">
                <a:spAutoFit/>
              </a:bodyPr>
              <a:lstStyle/>
              <a:p>
                <a:pPr fontAlgn="base">
                  <a:spcAft>
                    <a:spcPct val="0"/>
                  </a:spcAft>
                  <a:defRPr/>
                </a:pPr>
                <a:r>
                  <a:rPr lang="zh-CN" altLang="en-US" sz="2000" dirty="0">
                    <a:latin typeface="+mn-ea"/>
                  </a:rPr>
                  <a:t>数字水印检测过程</a:t>
                </a:r>
              </a:p>
            </p:txBody>
          </p:sp>
        </p:grpSp>
      </p:grpSp>
    </p:spTree>
    <p:extLst>
      <p:ext uri="{BB962C8B-B14F-4D97-AF65-F5344CB8AC3E}">
        <p14:creationId xmlns:p14="http://schemas.microsoft.com/office/powerpoint/2010/main" val="273274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650"/>
                                        <p:tgtEl>
                                          <p:spTgt spid="47"/>
                                        </p:tgtEl>
                                      </p:cBhvr>
                                    </p:animEffect>
                                    <p:anim calcmode="lin" valueType="num">
                                      <p:cBhvr>
                                        <p:cTn id="8" dur="650" fill="hold"/>
                                        <p:tgtEl>
                                          <p:spTgt spid="47"/>
                                        </p:tgtEl>
                                        <p:attrNameLst>
                                          <p:attrName>ppt_x</p:attrName>
                                        </p:attrNameLst>
                                      </p:cBhvr>
                                      <p:tavLst>
                                        <p:tav tm="0">
                                          <p:val>
                                            <p:strVal val="#ppt_x"/>
                                          </p:val>
                                        </p:tav>
                                        <p:tav tm="100000">
                                          <p:val>
                                            <p:strVal val="#ppt_x"/>
                                          </p:val>
                                        </p:tav>
                                      </p:tavLst>
                                    </p:anim>
                                    <p:anim calcmode="lin" valueType="num">
                                      <p:cBhvr>
                                        <p:cTn id="9" dur="65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22" presetClass="entr" presetSubtype="8" fill="hold" nodeType="after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wipe(left)">
                                      <p:cBhvr>
                                        <p:cTn id="13" dur="500"/>
                                        <p:tgtEl>
                                          <p:spTgt spid="2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wipe(left)">
                                      <p:cBhvr>
                                        <p:cTn id="18"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 xmlns:a16="http://schemas.microsoft.com/office/drawing/2014/main" id="{E20ED483-E4D2-4FB4-8EE6-5CA7F4B3AADE}"/>
              </a:ext>
            </a:extLst>
          </p:cNvPr>
          <p:cNvGrpSpPr/>
          <p:nvPr/>
        </p:nvGrpSpPr>
        <p:grpSpPr>
          <a:xfrm>
            <a:off x="2270458" y="4163308"/>
            <a:ext cx="8610851" cy="1368626"/>
            <a:chOff x="2449255" y="2187129"/>
            <a:chExt cx="7551996" cy="1200329"/>
          </a:xfrm>
        </p:grpSpPr>
        <p:sp>
          <p:nvSpPr>
            <p:cNvPr id="21" name="矩形: 圆角 12">
              <a:extLst>
                <a:ext uri="{FF2B5EF4-FFF2-40B4-BE49-F238E27FC236}">
                  <a16:creationId xmlns="" xmlns:a16="http://schemas.microsoft.com/office/drawing/2014/main" id="{C43BA038-E782-429D-9D1C-697F9F562FEC}"/>
                </a:ext>
              </a:extLst>
            </p:cNvPr>
            <p:cNvSpPr/>
            <p:nvPr/>
          </p:nvSpPr>
          <p:spPr>
            <a:xfrm>
              <a:off x="2449255" y="2187129"/>
              <a:ext cx="7551996" cy="120032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2" name="矩形 21">
              <a:extLst>
                <a:ext uri="{FF2B5EF4-FFF2-40B4-BE49-F238E27FC236}">
                  <a16:creationId xmlns="" xmlns:a16="http://schemas.microsoft.com/office/drawing/2014/main" id="{FF7DC996-42F8-4F65-AB70-FCAEBBD5935B}"/>
                </a:ext>
              </a:extLst>
            </p:cNvPr>
            <p:cNvSpPr/>
            <p:nvPr/>
          </p:nvSpPr>
          <p:spPr>
            <a:xfrm>
              <a:off x="3461068" y="2209621"/>
              <a:ext cx="5918710" cy="728811"/>
            </a:xfrm>
            <a:prstGeom prst="rect">
              <a:avLst/>
            </a:prstGeom>
          </p:spPr>
          <p:txBody>
            <a:bodyPr wrap="square">
              <a:spAutoFit/>
            </a:bodyPr>
            <a:lstStyle/>
            <a:p>
              <a:r>
                <a:rPr lang="zh-CN" altLang="en-US" sz="2400" dirty="0">
                  <a:solidFill>
                    <a:schemeClr val="tx1">
                      <a:lumMod val="85000"/>
                      <a:lumOff val="15000"/>
                    </a:schemeClr>
                  </a:solidFill>
                </a:rPr>
                <a:t>设有编码函数 </a:t>
              </a:r>
              <a:r>
                <a:rPr lang="en-US" altLang="zh-CN" sz="2400" dirty="0">
                  <a:solidFill>
                    <a:schemeClr val="tx1">
                      <a:lumMod val="85000"/>
                      <a:lumOff val="15000"/>
                    </a:schemeClr>
                  </a:solidFill>
                </a:rPr>
                <a:t>E ，</a:t>
              </a:r>
              <a:r>
                <a:rPr lang="zh-CN" altLang="en-US" sz="2400" dirty="0">
                  <a:solidFill>
                    <a:schemeClr val="tx1">
                      <a:lumMod val="85000"/>
                      <a:lumOff val="15000"/>
                    </a:schemeClr>
                  </a:solidFill>
                </a:rPr>
                <a:t>原始图象 </a:t>
              </a:r>
              <a:r>
                <a:rPr lang="en-US" altLang="zh-CN" sz="2400" dirty="0">
                  <a:solidFill>
                    <a:schemeClr val="tx1">
                      <a:lumMod val="85000"/>
                      <a:lumOff val="15000"/>
                    </a:schemeClr>
                  </a:solidFill>
                </a:rPr>
                <a:t>I </a:t>
              </a:r>
              <a:r>
                <a:rPr lang="zh-CN" altLang="en-US" sz="2400" dirty="0">
                  <a:solidFill>
                    <a:schemeClr val="tx1">
                      <a:lumMod val="85000"/>
                      <a:lumOff val="15000"/>
                    </a:schemeClr>
                  </a:solidFill>
                </a:rPr>
                <a:t>和水印     ，嵌入水印后的图象</a:t>
              </a:r>
              <a:r>
                <a:rPr lang="zh-CN" altLang="en-US" sz="2400" dirty="0" smtClean="0">
                  <a:solidFill>
                    <a:schemeClr val="tx1">
                      <a:lumMod val="85000"/>
                      <a:lumOff val="15000"/>
                    </a:schemeClr>
                  </a:solidFill>
                </a:rPr>
                <a:t>为</a:t>
              </a:r>
              <a:endParaRPr lang="zh-CN" altLang="en-US" sz="2400" dirty="0">
                <a:solidFill>
                  <a:schemeClr val="tx1">
                    <a:lumMod val="85000"/>
                    <a:lumOff val="15000"/>
                  </a:schemeClr>
                </a:solidFill>
              </a:endParaRPr>
            </a:p>
          </p:txBody>
        </p:sp>
      </p:grpSp>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748484" cy="791052"/>
            <a:chOff x="824071" y="1564267"/>
            <a:chExt cx="3748484"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74848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2023662" y="1847994"/>
              <a:ext cx="1980029" cy="480131"/>
            </a:xfrm>
            <a:prstGeom prst="rect">
              <a:avLst/>
            </a:prstGeom>
          </p:spPr>
          <p:txBody>
            <a:bodyPr wrap="none">
              <a:spAutoFit/>
            </a:bodyPr>
            <a:lstStyle/>
            <a:p>
              <a:pPr>
                <a:lnSpc>
                  <a:spcPct val="90000"/>
                </a:lnSpc>
              </a:pPr>
              <a:r>
                <a:rPr lang="zh-CN" altLang="en-US" sz="2800" dirty="0" smtClean="0">
                  <a:solidFill>
                    <a:schemeClr val="bg1"/>
                  </a:solidFill>
                  <a:latin typeface="+mj-ea"/>
                  <a:ea typeface="+mj-ea"/>
                </a:rPr>
                <a:t>水印的加载</a:t>
              </a:r>
              <a:endParaRPr lang="zh-CN" altLang="en-US" sz="2800" dirty="0">
                <a:solidFill>
                  <a:schemeClr val="bg1"/>
                </a:solidFill>
                <a:latin typeface="+mj-ea"/>
                <a:ea typeface="+mj-ea"/>
              </a:endParaRP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2" name="组合 1">
            <a:extLst>
              <a:ext uri="{FF2B5EF4-FFF2-40B4-BE49-F238E27FC236}">
                <a16:creationId xmlns="" xmlns:a16="http://schemas.microsoft.com/office/drawing/2014/main" id="{F057E264-FCAF-4D78-90DE-35A6F9AD8C3F}"/>
              </a:ext>
            </a:extLst>
          </p:cNvPr>
          <p:cNvGrpSpPr/>
          <p:nvPr/>
        </p:nvGrpSpPr>
        <p:grpSpPr>
          <a:xfrm>
            <a:off x="1414066" y="2179093"/>
            <a:ext cx="8758634" cy="3352841"/>
            <a:chOff x="1414066" y="2179093"/>
            <a:chExt cx="8758634" cy="3352841"/>
          </a:xfrm>
        </p:grpSpPr>
        <p:grpSp>
          <p:nvGrpSpPr>
            <p:cNvPr id="31" name="组合 30">
              <a:extLst>
                <a:ext uri="{FF2B5EF4-FFF2-40B4-BE49-F238E27FC236}">
                  <a16:creationId xmlns="" xmlns:a16="http://schemas.microsoft.com/office/drawing/2014/main" id="{BCB31AE2-C353-435E-BDB9-6FC54274DAEF}"/>
                </a:ext>
              </a:extLst>
            </p:cNvPr>
            <p:cNvGrpSpPr/>
            <p:nvPr/>
          </p:nvGrpSpPr>
          <p:grpSpPr>
            <a:xfrm>
              <a:off x="1414066" y="2179093"/>
              <a:ext cx="8758634" cy="1709999"/>
              <a:chOff x="1076853" y="5080315"/>
              <a:chExt cx="5054600" cy="1519071"/>
            </a:xfrm>
          </p:grpSpPr>
          <p:cxnSp>
            <p:nvCxnSpPr>
              <p:cNvPr id="32" name="直接连接符 31">
                <a:extLst>
                  <a:ext uri="{FF2B5EF4-FFF2-40B4-BE49-F238E27FC236}">
                    <a16:creationId xmlns="" xmlns:a16="http://schemas.microsoft.com/office/drawing/2014/main" id="{ACCABDFD-0331-40C3-9B2A-561FD219E05D}"/>
                  </a:ext>
                </a:extLst>
              </p:cNvPr>
              <p:cNvCxnSpPr>
                <a:cxnSpLocks/>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 xmlns:a16="http://schemas.microsoft.com/office/drawing/2014/main" id="{C019A485-28AA-49EC-8ABF-E8893278B488}"/>
                  </a:ext>
                </a:extLst>
              </p:cNvPr>
              <p:cNvSpPr/>
              <p:nvPr/>
            </p:nvSpPr>
            <p:spPr>
              <a:xfrm>
                <a:off x="1076853" y="5228959"/>
                <a:ext cx="5054600" cy="1370427"/>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5" name="文本占位符 14338">
              <a:extLst>
                <a:ext uri="{FF2B5EF4-FFF2-40B4-BE49-F238E27FC236}">
                  <a16:creationId xmlns="" xmlns:a16="http://schemas.microsoft.com/office/drawing/2014/main" id="{51A93FAB-0890-4C21-B177-3102BF98AB2E}"/>
                </a:ext>
              </a:extLst>
            </p:cNvPr>
            <p:cNvSpPr txBox="1">
              <a:spLocks/>
            </p:cNvSpPr>
            <p:nvPr/>
          </p:nvSpPr>
          <p:spPr>
            <a:xfrm>
              <a:off x="1570137" y="2575998"/>
              <a:ext cx="8446492" cy="1200892"/>
            </a:xfrm>
            <a:prstGeom prst="rect">
              <a:avLst/>
            </a:prstGeom>
            <a:ln/>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85000"/>
                      <a:lumOff val="15000"/>
                    </a:schemeClr>
                  </a:solidFill>
                </a:rPr>
                <a:t>设 </a:t>
              </a:r>
              <a:r>
                <a:rPr lang="en-US" altLang="zh-CN" sz="2400" dirty="0">
                  <a:solidFill>
                    <a:schemeClr val="tx1">
                      <a:lumMod val="85000"/>
                      <a:lumOff val="15000"/>
                    </a:schemeClr>
                  </a:solidFill>
                </a:rPr>
                <a:t>I </a:t>
              </a:r>
              <a:r>
                <a:rPr lang="zh-CN" altLang="en-US" sz="2400" dirty="0">
                  <a:solidFill>
                    <a:schemeClr val="tx1">
                      <a:lumMod val="85000"/>
                      <a:lumOff val="15000"/>
                    </a:schemeClr>
                  </a:solidFill>
                </a:rPr>
                <a:t>为数字图象，</a:t>
              </a:r>
              <a:r>
                <a:rPr lang="en-US" altLang="zh-CN" sz="2400" dirty="0">
                  <a:solidFill>
                    <a:schemeClr val="tx1">
                      <a:lumMod val="85000"/>
                      <a:lumOff val="15000"/>
                    </a:schemeClr>
                  </a:solidFill>
                </a:rPr>
                <a:t>W </a:t>
              </a:r>
              <a:r>
                <a:rPr lang="zh-CN" altLang="en-US" sz="2400" dirty="0">
                  <a:solidFill>
                    <a:schemeClr val="tx1">
                      <a:lumMod val="85000"/>
                      <a:lumOff val="15000"/>
                    </a:schemeClr>
                  </a:solidFill>
                </a:rPr>
                <a:t>为水印信号，</a:t>
              </a:r>
              <a:r>
                <a:rPr lang="en-US" altLang="zh-CN" sz="2400" dirty="0">
                  <a:solidFill>
                    <a:schemeClr val="tx1">
                      <a:lumMod val="85000"/>
                      <a:lumOff val="15000"/>
                    </a:schemeClr>
                  </a:solidFill>
                </a:rPr>
                <a:t>K </a:t>
              </a:r>
              <a:r>
                <a:rPr lang="zh-CN" altLang="en-US" sz="2400" dirty="0">
                  <a:solidFill>
                    <a:schemeClr val="tx1">
                      <a:lumMod val="85000"/>
                      <a:lumOff val="15000"/>
                    </a:schemeClr>
                  </a:solidFill>
                </a:rPr>
                <a:t>为密钥，处理后的</a:t>
              </a:r>
              <a:r>
                <a:rPr lang="zh-CN" altLang="en-US" sz="2400" dirty="0" smtClean="0">
                  <a:solidFill>
                    <a:schemeClr val="tx1">
                      <a:lumMod val="85000"/>
                      <a:lumOff val="15000"/>
                    </a:schemeClr>
                  </a:solidFill>
                </a:rPr>
                <a:t>水印  由函数</a:t>
              </a:r>
              <a:r>
                <a:rPr lang="en-US" altLang="zh-CN" sz="2400" dirty="0" smtClean="0">
                  <a:solidFill>
                    <a:schemeClr val="tx1">
                      <a:lumMod val="85000"/>
                      <a:lumOff val="15000"/>
                    </a:schemeClr>
                  </a:solidFill>
                </a:rPr>
                <a:t>F</a:t>
              </a:r>
              <a:r>
                <a:rPr lang="zh-CN" altLang="en-US" sz="2400" dirty="0" smtClean="0">
                  <a:solidFill>
                    <a:schemeClr val="tx1">
                      <a:lumMod val="85000"/>
                      <a:lumOff val="15000"/>
                    </a:schemeClr>
                  </a:solidFill>
                </a:rPr>
                <a:t>定义如下</a:t>
              </a:r>
              <a:endParaRPr lang="zh-CN" altLang="en-US" sz="2400" dirty="0">
                <a:solidFill>
                  <a:schemeClr val="tx1">
                    <a:lumMod val="85000"/>
                    <a:lumOff val="15000"/>
                  </a:schemeClr>
                </a:solidFill>
              </a:endParaRPr>
            </a:p>
            <a:p>
              <a:pPr marL="0" indent="0">
                <a:buNone/>
              </a:pPr>
              <a:endParaRPr lang="zh-CN" altLang="en-US" sz="2400" dirty="0">
                <a:solidFill>
                  <a:srgbClr val="0F73EE"/>
                </a:solidFill>
              </a:endParaRPr>
            </a:p>
          </p:txBody>
        </p:sp>
        <p:graphicFrame>
          <p:nvGraphicFramePr>
            <p:cNvPr id="36" name="对象 14339">
              <a:extLst>
                <a:ext uri="{FF2B5EF4-FFF2-40B4-BE49-F238E27FC236}">
                  <a16:creationId xmlns="" xmlns:a16="http://schemas.microsoft.com/office/drawing/2014/main" id="{09C48F14-A649-4652-9CD7-3BFC570BA92C}"/>
                </a:ext>
              </a:extLst>
            </p:cNvPr>
            <p:cNvGraphicFramePr/>
            <p:nvPr>
              <p:extLst>
                <p:ext uri="{D42A27DB-BD31-4B8C-83A1-F6EECF244321}">
                  <p14:modId xmlns:p14="http://schemas.microsoft.com/office/powerpoint/2010/main" val="3306253051"/>
                </p:ext>
              </p:extLst>
            </p:nvPr>
          </p:nvGraphicFramePr>
          <p:xfrm>
            <a:off x="4000500" y="3066256"/>
            <a:ext cx="2743200" cy="652463"/>
          </p:xfrm>
          <a:graphic>
            <a:graphicData uri="http://schemas.openxmlformats.org/presentationml/2006/ole">
              <mc:AlternateContent xmlns:mc="http://schemas.openxmlformats.org/markup-compatibility/2006">
                <mc:Choice xmlns:v="urn:schemas-microsoft-com:vml" Requires="v">
                  <p:oleObj spid="_x0000_s6856" r:id="rId5" imgW="1002665" imgH="241300" progId="Equation.3">
                    <p:embed/>
                  </p:oleObj>
                </mc:Choice>
                <mc:Fallback>
                  <p:oleObj r:id="rId5" imgW="1002665" imgH="241300" progId="Equation.3">
                    <p:embed/>
                    <p:pic>
                      <p:nvPicPr>
                        <p:cNvPr id="14339" name="对象 14339"/>
                        <p:cNvPicPr/>
                        <p:nvPr/>
                      </p:nvPicPr>
                      <p:blipFill>
                        <a:blip r:embed="rId6"/>
                        <a:stretch>
                          <a:fillRect/>
                        </a:stretch>
                      </p:blipFill>
                      <p:spPr>
                        <a:xfrm>
                          <a:off x="4000500" y="3066256"/>
                          <a:ext cx="2743200" cy="652463"/>
                        </a:xfrm>
                        <a:prstGeom prst="rect">
                          <a:avLst/>
                        </a:prstGeom>
                        <a:noFill/>
                        <a:ln w="38100">
                          <a:noFill/>
                          <a:miter/>
                        </a:ln>
                      </p:spPr>
                    </p:pic>
                  </p:oleObj>
                </mc:Fallback>
              </mc:AlternateContent>
            </a:graphicData>
          </a:graphic>
        </p:graphicFrame>
        <p:graphicFrame>
          <p:nvGraphicFramePr>
            <p:cNvPr id="37" name="对象 14343">
              <a:extLst>
                <a:ext uri="{FF2B5EF4-FFF2-40B4-BE49-F238E27FC236}">
                  <a16:creationId xmlns="" xmlns:a16="http://schemas.microsoft.com/office/drawing/2014/main" id="{2874D66A-4828-441E-B018-A71A66C35C43}"/>
                </a:ext>
              </a:extLst>
            </p:cNvPr>
            <p:cNvGraphicFramePr/>
            <p:nvPr>
              <p:extLst>
                <p:ext uri="{D42A27DB-BD31-4B8C-83A1-F6EECF244321}">
                  <p14:modId xmlns:p14="http://schemas.microsoft.com/office/powerpoint/2010/main" val="1976581824"/>
                </p:ext>
              </p:extLst>
            </p:nvPr>
          </p:nvGraphicFramePr>
          <p:xfrm>
            <a:off x="4630619" y="4914981"/>
            <a:ext cx="2743200" cy="616953"/>
          </p:xfrm>
          <a:graphic>
            <a:graphicData uri="http://schemas.openxmlformats.org/presentationml/2006/ole">
              <mc:AlternateContent xmlns:mc="http://schemas.openxmlformats.org/markup-compatibility/2006">
                <mc:Choice xmlns:v="urn:schemas-microsoft-com:vml" Requires="v">
                  <p:oleObj spid="_x0000_s6857" r:id="rId7" imgW="800100" imgH="228600" progId="Equation.3">
                    <p:embed/>
                  </p:oleObj>
                </mc:Choice>
                <mc:Fallback>
                  <p:oleObj r:id="rId7" imgW="800100" imgH="228600" progId="Equation.3">
                    <p:embed/>
                    <p:pic>
                      <p:nvPicPr>
                        <p:cNvPr id="14341" name="对象 14343"/>
                        <p:cNvPicPr/>
                        <p:nvPr/>
                      </p:nvPicPr>
                      <p:blipFill>
                        <a:blip r:embed="rId8"/>
                        <a:stretch>
                          <a:fillRect/>
                        </a:stretch>
                      </p:blipFill>
                      <p:spPr>
                        <a:xfrm>
                          <a:off x="4630619" y="4914981"/>
                          <a:ext cx="2743200" cy="616953"/>
                        </a:xfrm>
                        <a:prstGeom prst="rect">
                          <a:avLst/>
                        </a:prstGeom>
                        <a:noFill/>
                        <a:ln w="38100">
                          <a:noFill/>
                          <a:miter/>
                        </a:ln>
                      </p:spPr>
                    </p:pic>
                  </p:oleObj>
                </mc:Fallback>
              </mc:AlternateContent>
            </a:graphicData>
          </a:graphic>
        </p:graphicFrame>
      </p:grpSp>
      <p:graphicFrame>
        <p:nvGraphicFramePr>
          <p:cNvPr id="19" name="对象 14341"/>
          <p:cNvGraphicFramePr/>
          <p:nvPr>
            <p:extLst>
              <p:ext uri="{D42A27DB-BD31-4B8C-83A1-F6EECF244321}">
                <p14:modId xmlns:p14="http://schemas.microsoft.com/office/powerpoint/2010/main" val="2912612399"/>
              </p:ext>
            </p:extLst>
          </p:nvPr>
        </p:nvGraphicFramePr>
        <p:xfrm>
          <a:off x="8428454" y="4163308"/>
          <a:ext cx="414337" cy="457200"/>
        </p:xfrm>
        <a:graphic>
          <a:graphicData uri="http://schemas.openxmlformats.org/presentationml/2006/ole">
            <mc:AlternateContent xmlns:mc="http://schemas.openxmlformats.org/markup-compatibility/2006">
              <mc:Choice xmlns:v="urn:schemas-microsoft-com:vml" Requires="v">
                <p:oleObj spid="_x0000_s6858" r:id="rId9" imgW="177800" imgH="203200" progId="Equation.3">
                  <p:embed/>
                </p:oleObj>
              </mc:Choice>
              <mc:Fallback>
                <p:oleObj r:id="rId9" imgW="177800" imgH="203200" progId="Equation.3">
                  <p:embed/>
                  <p:pic>
                    <p:nvPicPr>
                      <p:cNvPr id="0" name=""/>
                      <p:cNvPicPr/>
                      <p:nvPr/>
                    </p:nvPicPr>
                    <p:blipFill>
                      <a:blip r:embed="rId10"/>
                      <a:stretch>
                        <a:fillRect/>
                      </a:stretch>
                    </p:blipFill>
                    <p:spPr>
                      <a:xfrm>
                        <a:off x="8428454" y="4163308"/>
                        <a:ext cx="414337" cy="457200"/>
                      </a:xfrm>
                      <a:prstGeom prst="rect">
                        <a:avLst/>
                      </a:prstGeom>
                      <a:noFill/>
                      <a:ln w="38100">
                        <a:noFill/>
                        <a:miter/>
                      </a:ln>
                    </p:spPr>
                  </p:pic>
                </p:oleObj>
              </mc:Fallback>
            </mc:AlternateContent>
          </a:graphicData>
        </a:graphic>
      </p:graphicFrame>
      <p:graphicFrame>
        <p:nvGraphicFramePr>
          <p:cNvPr id="15" name="对象 14341"/>
          <p:cNvGraphicFramePr/>
          <p:nvPr>
            <p:extLst>
              <p:ext uri="{D42A27DB-BD31-4B8C-83A1-F6EECF244321}">
                <p14:modId xmlns:p14="http://schemas.microsoft.com/office/powerpoint/2010/main" val="687232853"/>
              </p:ext>
            </p:extLst>
          </p:nvPr>
        </p:nvGraphicFramePr>
        <p:xfrm>
          <a:off x="9637017" y="2515420"/>
          <a:ext cx="414337" cy="457200"/>
        </p:xfrm>
        <a:graphic>
          <a:graphicData uri="http://schemas.openxmlformats.org/presentationml/2006/ole">
            <mc:AlternateContent xmlns:mc="http://schemas.openxmlformats.org/markup-compatibility/2006">
              <mc:Choice xmlns:v="urn:schemas-microsoft-com:vml" Requires="v">
                <p:oleObj spid="_x0000_s6859" r:id="rId11" imgW="177800" imgH="203200" progId="Equation.3">
                  <p:embed/>
                </p:oleObj>
              </mc:Choice>
              <mc:Fallback>
                <p:oleObj r:id="rId11" imgW="177800" imgH="203200" progId="Equation.3">
                  <p:embed/>
                  <p:pic>
                    <p:nvPicPr>
                      <p:cNvPr id="0" name=""/>
                      <p:cNvPicPr/>
                      <p:nvPr/>
                    </p:nvPicPr>
                    <p:blipFill>
                      <a:blip r:embed="rId10"/>
                      <a:stretch>
                        <a:fillRect/>
                      </a:stretch>
                    </p:blipFill>
                    <p:spPr>
                      <a:xfrm>
                        <a:off x="9637017" y="2515420"/>
                        <a:ext cx="414337" cy="457200"/>
                      </a:xfrm>
                      <a:prstGeom prst="rect">
                        <a:avLst/>
                      </a:prstGeom>
                      <a:noFill/>
                      <a:ln w="38100">
                        <a:noFill/>
                        <a:miter/>
                      </a:ln>
                    </p:spPr>
                  </p:pic>
                </p:oleObj>
              </mc:Fallback>
            </mc:AlternateContent>
          </a:graphicData>
        </a:graphic>
      </p:graphicFrame>
      <p:grpSp>
        <p:nvGrpSpPr>
          <p:cNvPr id="23" name="组合 22">
            <a:extLst>
              <a:ext uri="{FF2B5EF4-FFF2-40B4-BE49-F238E27FC236}">
                <a16:creationId xmlns="" xmlns:a16="http://schemas.microsoft.com/office/drawing/2014/main" id="{6B41EF21-8743-4636-ABBA-AE269723C79E}"/>
              </a:ext>
            </a:extLst>
          </p:cNvPr>
          <p:cNvGrpSpPr/>
          <p:nvPr/>
        </p:nvGrpSpPr>
        <p:grpSpPr>
          <a:xfrm>
            <a:off x="1414066" y="4072146"/>
            <a:ext cx="1529741" cy="1529740"/>
            <a:chOff x="1882937" y="2051686"/>
            <a:chExt cx="1438016" cy="1438016"/>
          </a:xfrm>
        </p:grpSpPr>
        <p:sp>
          <p:nvSpPr>
            <p:cNvPr id="24" name="椭圆 23">
              <a:extLst>
                <a:ext uri="{FF2B5EF4-FFF2-40B4-BE49-F238E27FC236}">
                  <a16:creationId xmlns="" xmlns:a16="http://schemas.microsoft.com/office/drawing/2014/main" id="{DFCBF39F-37FE-4FB1-A433-B851ECCEB328}"/>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25" name="矩形 24">
              <a:extLst>
                <a:ext uri="{FF2B5EF4-FFF2-40B4-BE49-F238E27FC236}">
                  <a16:creationId xmlns="" xmlns:a16="http://schemas.microsoft.com/office/drawing/2014/main" id="{1AB2DB6F-6707-40A5-9FAD-D6981CEF35C7}"/>
                </a:ext>
              </a:extLst>
            </p:cNvPr>
            <p:cNvSpPr/>
            <p:nvPr/>
          </p:nvSpPr>
          <p:spPr>
            <a:xfrm>
              <a:off x="2097522" y="2397677"/>
              <a:ext cx="1041559" cy="781170"/>
            </a:xfrm>
            <a:prstGeom prst="rect">
              <a:avLst/>
            </a:prstGeom>
          </p:spPr>
          <p:txBody>
            <a:bodyPr wrap="none">
              <a:spAutoFit/>
            </a:bodyPr>
            <a:lstStyle/>
            <a:p>
              <a:r>
                <a:rPr lang="zh-CN" altLang="en-US" sz="2400" dirty="0" smtClean="0">
                  <a:solidFill>
                    <a:schemeClr val="bg1"/>
                  </a:solidFill>
                  <a:effectLst>
                    <a:outerShdw blurRad="38100" dist="38100" dir="2700000" algn="tl">
                      <a:srgbClr val="000000">
                        <a:alpha val="43137"/>
                      </a:srgbClr>
                    </a:outerShdw>
                  </a:effectLst>
                  <a:latin typeface="+mn-ea"/>
                </a:rPr>
                <a:t>水印嵌</a:t>
              </a:r>
              <a:endParaRPr lang="en-US" altLang="zh-CN" sz="2400" dirty="0" smtClean="0">
                <a:solidFill>
                  <a:schemeClr val="bg1"/>
                </a:solidFill>
                <a:effectLst>
                  <a:outerShdw blurRad="38100" dist="38100" dir="2700000" algn="tl">
                    <a:srgbClr val="000000">
                      <a:alpha val="43137"/>
                    </a:srgbClr>
                  </a:outerShdw>
                </a:effectLst>
                <a:latin typeface="+mn-ea"/>
              </a:endParaRPr>
            </a:p>
            <a:p>
              <a:r>
                <a:rPr lang="zh-CN" altLang="en-US" sz="2400" dirty="0" smtClean="0">
                  <a:solidFill>
                    <a:schemeClr val="bg1"/>
                  </a:solidFill>
                  <a:effectLst>
                    <a:outerShdw blurRad="38100" dist="38100" dir="2700000" algn="tl">
                      <a:srgbClr val="000000">
                        <a:alpha val="43137"/>
                      </a:srgbClr>
                    </a:outerShdw>
                  </a:effectLst>
                  <a:latin typeface="+mn-ea"/>
                </a:rPr>
                <a:t>入过程</a:t>
              </a:r>
              <a:endParaRPr lang="zh-CN" altLang="en-US" sz="2400"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715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heel(1)">
                                      <p:cBhvr>
                                        <p:cTn id="15" dur="650"/>
                                        <p:tgtEl>
                                          <p:spTgt spid="23"/>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950A7FD4-444C-49BC-A6F3-B35E7F3FCF19}"/>
              </a:ext>
            </a:extLst>
          </p:cNvPr>
          <p:cNvGrpSpPr/>
          <p:nvPr/>
        </p:nvGrpSpPr>
        <p:grpSpPr>
          <a:xfrm>
            <a:off x="1414066" y="991140"/>
            <a:ext cx="3748484" cy="791052"/>
            <a:chOff x="824071" y="1564267"/>
            <a:chExt cx="3748484" cy="791052"/>
          </a:xfrm>
        </p:grpSpPr>
        <p:sp>
          <p:nvSpPr>
            <p:cNvPr id="17" name="矩形: 圆角 16">
              <a:extLst>
                <a:ext uri="{FF2B5EF4-FFF2-40B4-BE49-F238E27FC236}">
                  <a16:creationId xmlns="" xmlns:a16="http://schemas.microsoft.com/office/drawing/2014/main" id="{0A43BE8F-F369-4B31-BE00-67E808E1EADC}"/>
                </a:ext>
              </a:extLst>
            </p:cNvPr>
            <p:cNvSpPr/>
            <p:nvPr/>
          </p:nvSpPr>
          <p:spPr>
            <a:xfrm>
              <a:off x="824071" y="1740416"/>
              <a:ext cx="3748484"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F6E0CCCD-B312-441F-9280-14C83857FD1C}"/>
                </a:ext>
              </a:extLst>
            </p:cNvPr>
            <p:cNvSpPr/>
            <p:nvPr/>
          </p:nvSpPr>
          <p:spPr>
            <a:xfrm>
              <a:off x="2069108" y="1851739"/>
              <a:ext cx="1980029" cy="480131"/>
            </a:xfrm>
            <a:prstGeom prst="rect">
              <a:avLst/>
            </a:prstGeom>
          </p:spPr>
          <p:txBody>
            <a:bodyPr wrap="none">
              <a:spAutoFit/>
            </a:bodyPr>
            <a:lstStyle/>
            <a:p>
              <a:pPr>
                <a:lnSpc>
                  <a:spcPct val="90000"/>
                </a:lnSpc>
              </a:pPr>
              <a:r>
                <a:rPr lang="zh-CN" altLang="en-US" sz="2800" dirty="0" smtClean="0">
                  <a:solidFill>
                    <a:schemeClr val="bg1"/>
                  </a:solidFill>
                  <a:latin typeface="+mj-ea"/>
                  <a:ea typeface="+mj-ea"/>
                </a:rPr>
                <a:t>水印的</a:t>
              </a:r>
              <a:r>
                <a:rPr lang="zh-CN" altLang="en-US" sz="2800" dirty="0" smtClean="0">
                  <a:solidFill>
                    <a:schemeClr val="bg1"/>
                  </a:solidFill>
                  <a:latin typeface="+mj-ea"/>
                  <a:ea typeface="+mj-ea"/>
                </a:rPr>
                <a:t>检测</a:t>
              </a:r>
              <a:endParaRPr lang="zh-CN" altLang="en-US" sz="2800" dirty="0">
                <a:solidFill>
                  <a:schemeClr val="bg1"/>
                </a:solidFill>
                <a:latin typeface="+mj-ea"/>
                <a:ea typeface="+mj-ea"/>
              </a:endParaRPr>
            </a:p>
          </p:txBody>
        </p:sp>
        <p:pic>
          <p:nvPicPr>
            <p:cNvPr id="20" name="图片 19">
              <a:extLst>
                <a:ext uri="{FF2B5EF4-FFF2-40B4-BE49-F238E27FC236}">
                  <a16:creationId xmlns="" xmlns:a16="http://schemas.microsoft.com/office/drawing/2014/main" id="{56A63C26-206D-48E5-BA58-811C403DEC4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grpSp>
        <p:nvGrpSpPr>
          <p:cNvPr id="12" name="组合 11">
            <a:extLst>
              <a:ext uri="{FF2B5EF4-FFF2-40B4-BE49-F238E27FC236}">
                <a16:creationId xmlns="" xmlns:a16="http://schemas.microsoft.com/office/drawing/2014/main" id="{E20ED483-E4D2-4FB4-8EE6-5CA7F4B3AADE}"/>
              </a:ext>
            </a:extLst>
          </p:cNvPr>
          <p:cNvGrpSpPr/>
          <p:nvPr/>
        </p:nvGrpSpPr>
        <p:grpSpPr>
          <a:xfrm>
            <a:off x="2315904" y="2168078"/>
            <a:ext cx="8610851" cy="1368625"/>
            <a:chOff x="2449255" y="2187129"/>
            <a:chExt cx="7551996" cy="1200329"/>
          </a:xfrm>
        </p:grpSpPr>
        <p:sp>
          <p:nvSpPr>
            <p:cNvPr id="13" name="矩形: 圆角 12">
              <a:extLst>
                <a:ext uri="{FF2B5EF4-FFF2-40B4-BE49-F238E27FC236}">
                  <a16:creationId xmlns="" xmlns:a16="http://schemas.microsoft.com/office/drawing/2014/main" id="{C43BA038-E782-429D-9D1C-697F9F562FEC}"/>
                </a:ext>
              </a:extLst>
            </p:cNvPr>
            <p:cNvSpPr/>
            <p:nvPr/>
          </p:nvSpPr>
          <p:spPr>
            <a:xfrm>
              <a:off x="2449255" y="2187129"/>
              <a:ext cx="7551996" cy="1200329"/>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5" name="矩形 14">
              <a:extLst>
                <a:ext uri="{FF2B5EF4-FFF2-40B4-BE49-F238E27FC236}">
                  <a16:creationId xmlns="" xmlns:a16="http://schemas.microsoft.com/office/drawing/2014/main" id="{FF7DC996-42F8-4F65-AB70-FCAEBBD5935B}"/>
                </a:ext>
              </a:extLst>
            </p:cNvPr>
            <p:cNvSpPr/>
            <p:nvPr/>
          </p:nvSpPr>
          <p:spPr>
            <a:xfrm>
              <a:off x="3461068" y="2209621"/>
              <a:ext cx="5081153" cy="1052728"/>
            </a:xfrm>
            <a:prstGeom prst="rect">
              <a:avLst/>
            </a:prstGeom>
          </p:spPr>
          <p:txBody>
            <a:bodyPr wrap="none">
              <a:spAutoFit/>
            </a:bodyPr>
            <a:lstStyle/>
            <a:p>
              <a:r>
                <a:rPr lang="zh-CN" altLang="en-US" sz="2400" dirty="0" smtClean="0">
                  <a:solidFill>
                    <a:schemeClr val="tx1">
                      <a:lumMod val="85000"/>
                      <a:lumOff val="15000"/>
                    </a:schemeClr>
                  </a:solidFill>
                </a:rPr>
                <a:t>设解码函数为 </a:t>
              </a:r>
              <a:r>
                <a:rPr lang="en-US" altLang="zh-CN" sz="2400" dirty="0">
                  <a:solidFill>
                    <a:schemeClr val="tx1">
                      <a:lumMod val="85000"/>
                      <a:lumOff val="15000"/>
                    </a:schemeClr>
                  </a:solidFill>
                </a:rPr>
                <a:t>D ，</a:t>
              </a:r>
              <a:r>
                <a:rPr lang="zh-CN" altLang="en-US" sz="2400" dirty="0">
                  <a:solidFill>
                    <a:schemeClr val="tx1">
                      <a:lumMod val="85000"/>
                      <a:lumOff val="15000"/>
                    </a:schemeClr>
                  </a:solidFill>
                </a:rPr>
                <a:t>水印提取的两种形式：</a:t>
              </a:r>
            </a:p>
            <a:p>
              <a:pPr marL="342900" lvl="1" indent="-342900">
                <a:buFont typeface="Arial" panose="020B0604020202020204" pitchFamily="34" charset="0"/>
                <a:buChar char="•"/>
              </a:pPr>
              <a:r>
                <a:rPr lang="zh-CN" altLang="en-US" sz="2400" dirty="0">
                  <a:solidFill>
                    <a:schemeClr val="tx1">
                      <a:lumMod val="85000"/>
                      <a:lumOff val="15000"/>
                    </a:schemeClr>
                  </a:solidFill>
                </a:rPr>
                <a:t>提取原始水印：如文字、徽标</a:t>
              </a:r>
            </a:p>
            <a:p>
              <a:pPr marL="342900" lvl="1" indent="-342900">
                <a:buFont typeface="Arial" panose="020B0604020202020204" pitchFamily="34" charset="0"/>
                <a:buChar char="•"/>
              </a:pPr>
              <a:r>
                <a:rPr lang="zh-CN" altLang="en-US" sz="2400" dirty="0">
                  <a:solidFill>
                    <a:schemeClr val="tx1">
                      <a:lumMod val="85000"/>
                      <a:lumOff val="15000"/>
                    </a:schemeClr>
                  </a:solidFill>
                </a:rPr>
                <a:t>0-1判决：判定水印存在与否</a:t>
              </a:r>
            </a:p>
          </p:txBody>
        </p:sp>
      </p:grpSp>
      <p:grpSp>
        <p:nvGrpSpPr>
          <p:cNvPr id="16" name="组合 15">
            <a:extLst>
              <a:ext uri="{FF2B5EF4-FFF2-40B4-BE49-F238E27FC236}">
                <a16:creationId xmlns="" xmlns:a16="http://schemas.microsoft.com/office/drawing/2014/main" id="{6B41EF21-8743-4636-ABBA-AE269723C79E}"/>
              </a:ext>
            </a:extLst>
          </p:cNvPr>
          <p:cNvGrpSpPr/>
          <p:nvPr/>
        </p:nvGrpSpPr>
        <p:grpSpPr>
          <a:xfrm>
            <a:off x="1459511" y="2076918"/>
            <a:ext cx="1529740" cy="1529740"/>
            <a:chOff x="1882937" y="2051686"/>
            <a:chExt cx="1438016" cy="1438016"/>
          </a:xfrm>
        </p:grpSpPr>
        <p:sp>
          <p:nvSpPr>
            <p:cNvPr id="19" name="椭圆 18">
              <a:extLst>
                <a:ext uri="{FF2B5EF4-FFF2-40B4-BE49-F238E27FC236}">
                  <a16:creationId xmlns="" xmlns:a16="http://schemas.microsoft.com/office/drawing/2014/main" id="{DFCBF39F-37FE-4FB1-A433-B851ECCEB328}"/>
                </a:ext>
              </a:extLst>
            </p:cNvPr>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cs typeface="+mn-ea"/>
                <a:sym typeface="+mn-lt"/>
              </a:endParaRPr>
            </a:p>
          </p:txBody>
        </p:sp>
        <p:sp>
          <p:nvSpPr>
            <p:cNvPr id="21" name="矩形 20">
              <a:extLst>
                <a:ext uri="{FF2B5EF4-FFF2-40B4-BE49-F238E27FC236}">
                  <a16:creationId xmlns="" xmlns:a16="http://schemas.microsoft.com/office/drawing/2014/main" id="{1AB2DB6F-6707-40A5-9FAD-D6981CEF35C7}"/>
                </a:ext>
              </a:extLst>
            </p:cNvPr>
            <p:cNvSpPr/>
            <p:nvPr/>
          </p:nvSpPr>
          <p:spPr>
            <a:xfrm>
              <a:off x="2097522" y="2397677"/>
              <a:ext cx="1041560" cy="781170"/>
            </a:xfrm>
            <a:prstGeom prst="rect">
              <a:avLst/>
            </a:prstGeom>
          </p:spPr>
          <p:txBody>
            <a:bodyPr wrap="none">
              <a:spAutoFit/>
            </a:bodyPr>
            <a:lstStyle/>
            <a:p>
              <a:r>
                <a:rPr lang="zh-CN" altLang="en-US" sz="2400" dirty="0" smtClean="0">
                  <a:solidFill>
                    <a:schemeClr val="bg1"/>
                  </a:solidFill>
                  <a:effectLst>
                    <a:outerShdw blurRad="38100" dist="38100" dir="2700000" algn="tl">
                      <a:srgbClr val="000000">
                        <a:alpha val="43137"/>
                      </a:srgbClr>
                    </a:outerShdw>
                  </a:effectLst>
                  <a:latin typeface="+mn-ea"/>
                </a:rPr>
                <a:t>水印检</a:t>
              </a:r>
              <a:endParaRPr lang="en-US" altLang="zh-CN" sz="2400" dirty="0" smtClean="0">
                <a:solidFill>
                  <a:schemeClr val="bg1"/>
                </a:solidFill>
                <a:effectLst>
                  <a:outerShdw blurRad="38100" dist="38100" dir="2700000" algn="tl">
                    <a:srgbClr val="000000">
                      <a:alpha val="43137"/>
                    </a:srgbClr>
                  </a:outerShdw>
                </a:effectLst>
                <a:latin typeface="+mn-ea"/>
              </a:endParaRPr>
            </a:p>
            <a:p>
              <a:r>
                <a:rPr lang="zh-CN" altLang="en-US" sz="2400" dirty="0" smtClean="0">
                  <a:solidFill>
                    <a:schemeClr val="bg1"/>
                  </a:solidFill>
                  <a:effectLst>
                    <a:outerShdw blurRad="38100" dist="38100" dir="2700000" algn="tl">
                      <a:srgbClr val="000000">
                        <a:alpha val="43137"/>
                      </a:srgbClr>
                    </a:outerShdw>
                  </a:effectLst>
                  <a:latin typeface="+mn-ea"/>
                </a:rPr>
                <a:t>测过程</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2" name="组合 1">
            <a:extLst>
              <a:ext uri="{FF2B5EF4-FFF2-40B4-BE49-F238E27FC236}">
                <a16:creationId xmlns="" xmlns:a16="http://schemas.microsoft.com/office/drawing/2014/main" id="{64CD972F-6448-4FA9-969F-86E60551E509}"/>
              </a:ext>
            </a:extLst>
          </p:cNvPr>
          <p:cNvGrpSpPr/>
          <p:nvPr/>
        </p:nvGrpSpPr>
        <p:grpSpPr>
          <a:xfrm>
            <a:off x="3798888" y="3720177"/>
            <a:ext cx="5888037" cy="1878936"/>
            <a:chOff x="3798888" y="3720177"/>
            <a:chExt cx="5888037" cy="1878936"/>
          </a:xfrm>
        </p:grpSpPr>
        <p:graphicFrame>
          <p:nvGraphicFramePr>
            <p:cNvPr id="22" name="对象 15363">
              <a:extLst>
                <a:ext uri="{FF2B5EF4-FFF2-40B4-BE49-F238E27FC236}">
                  <a16:creationId xmlns="" xmlns:a16="http://schemas.microsoft.com/office/drawing/2014/main" id="{8514CB64-D5D8-4811-A969-8C804BD33ED2}"/>
                </a:ext>
              </a:extLst>
            </p:cNvPr>
            <p:cNvGraphicFramePr/>
            <p:nvPr>
              <p:extLst>
                <p:ext uri="{D42A27DB-BD31-4B8C-83A1-F6EECF244321}">
                  <p14:modId xmlns:p14="http://schemas.microsoft.com/office/powerpoint/2010/main" val="2297343824"/>
                </p:ext>
              </p:extLst>
            </p:nvPr>
          </p:nvGraphicFramePr>
          <p:xfrm>
            <a:off x="3798888" y="4465638"/>
            <a:ext cx="5888037" cy="1133475"/>
          </p:xfrm>
          <a:graphic>
            <a:graphicData uri="http://schemas.openxmlformats.org/presentationml/2006/ole">
              <mc:AlternateContent xmlns:mc="http://schemas.openxmlformats.org/markup-compatibility/2006">
                <mc:Choice xmlns:v="urn:schemas-microsoft-com:vml" Requires="v">
                  <p:oleObj spid="_x0000_s7802" name="Equation" r:id="rId5" imgW="1892300" imgH="444500" progId="Equation.DSMT4">
                    <p:embed/>
                  </p:oleObj>
                </mc:Choice>
                <mc:Fallback>
                  <p:oleObj name="Equation" r:id="rId5" imgW="1892300" imgH="444500" progId="Equation.DSMT4">
                    <p:embed/>
                    <p:pic>
                      <p:nvPicPr>
                        <p:cNvPr id="15363" name="对象 15363"/>
                        <p:cNvPicPr/>
                        <p:nvPr/>
                      </p:nvPicPr>
                      <p:blipFill>
                        <a:blip r:embed="rId6"/>
                        <a:stretch>
                          <a:fillRect/>
                        </a:stretch>
                      </p:blipFill>
                      <p:spPr>
                        <a:xfrm>
                          <a:off x="3798888" y="4465638"/>
                          <a:ext cx="5888037" cy="1133475"/>
                        </a:xfrm>
                        <a:prstGeom prst="rect">
                          <a:avLst/>
                        </a:prstGeom>
                        <a:noFill/>
                        <a:ln w="38100">
                          <a:noFill/>
                          <a:miter/>
                        </a:ln>
                      </p:spPr>
                    </p:pic>
                  </p:oleObj>
                </mc:Fallback>
              </mc:AlternateContent>
            </a:graphicData>
          </a:graphic>
        </p:graphicFrame>
        <p:graphicFrame>
          <p:nvGraphicFramePr>
            <p:cNvPr id="23" name="对象 15365">
              <a:extLst>
                <a:ext uri="{FF2B5EF4-FFF2-40B4-BE49-F238E27FC236}">
                  <a16:creationId xmlns="" xmlns:a16="http://schemas.microsoft.com/office/drawing/2014/main" id="{FF27717F-8593-45FB-A4C0-73FC46B4F86D}"/>
                </a:ext>
              </a:extLst>
            </p:cNvPr>
            <p:cNvGraphicFramePr/>
            <p:nvPr>
              <p:extLst>
                <p:ext uri="{D42A27DB-BD31-4B8C-83A1-F6EECF244321}">
                  <p14:modId xmlns:p14="http://schemas.microsoft.com/office/powerpoint/2010/main" val="4120740480"/>
                </p:ext>
              </p:extLst>
            </p:nvPr>
          </p:nvGraphicFramePr>
          <p:xfrm>
            <a:off x="3951288" y="3720177"/>
            <a:ext cx="3367569" cy="649054"/>
          </p:xfrm>
          <a:graphic>
            <a:graphicData uri="http://schemas.openxmlformats.org/presentationml/2006/ole">
              <mc:AlternateContent xmlns:mc="http://schemas.openxmlformats.org/markup-compatibility/2006">
                <mc:Choice xmlns:v="urn:schemas-microsoft-com:vml" Requires="v">
                  <p:oleObj spid="_x0000_s7803" r:id="rId7" imgW="1091565" imgH="254000" progId="Equation.3">
                    <p:embed/>
                  </p:oleObj>
                </mc:Choice>
                <mc:Fallback>
                  <p:oleObj r:id="rId7" imgW="1091565" imgH="254000" progId="Equation.3">
                    <p:embed/>
                    <p:pic>
                      <p:nvPicPr>
                        <p:cNvPr id="15364" name="对象 15365"/>
                        <p:cNvPicPr/>
                        <p:nvPr/>
                      </p:nvPicPr>
                      <p:blipFill>
                        <a:blip r:embed="rId8"/>
                        <a:stretch>
                          <a:fillRect/>
                        </a:stretch>
                      </p:blipFill>
                      <p:spPr>
                        <a:xfrm>
                          <a:off x="3951288" y="3720177"/>
                          <a:ext cx="3367569" cy="649054"/>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157048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65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548</Words>
  <Application>Microsoft Office PowerPoint</Application>
  <PresentationFormat>宽屏</PresentationFormat>
  <Paragraphs>74</Paragraphs>
  <Slides>10</Slides>
  <Notes>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10</vt:i4>
      </vt:variant>
    </vt:vector>
  </HeadingPairs>
  <TitlesOfParts>
    <vt:vector size="21" baseType="lpstr">
      <vt:lpstr>等线</vt:lpstr>
      <vt:lpstr>思源黑体 CN Heavy</vt:lpstr>
      <vt:lpstr>思源黑体 CN Normal</vt:lpstr>
      <vt:lpstr>宋体</vt:lpstr>
      <vt:lpstr>微软雅黑 Light</vt:lpstr>
      <vt:lpstr>Arial</vt:lpstr>
      <vt:lpstr>Times New Roman</vt:lpstr>
      <vt:lpstr>Wingdings</vt:lpstr>
      <vt:lpstr>Office 主题​​</vt:lpstr>
      <vt:lpstr>Microsoft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lzh</cp:lastModifiedBy>
  <cp:revision>402</cp:revision>
  <dcterms:created xsi:type="dcterms:W3CDTF">2019-09-27T01:23:40Z</dcterms:created>
  <dcterms:modified xsi:type="dcterms:W3CDTF">2020-01-03T11:58:00Z</dcterms:modified>
</cp:coreProperties>
</file>